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3FE9-BFF8-457D-A61A-047D7E41F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Google </a:t>
            </a:r>
            <a:r>
              <a:rPr lang="es-CR" dirty="0" err="1"/>
              <a:t>FireBase</a:t>
            </a:r>
            <a:r>
              <a:rPr lang="es-CR" dirty="0"/>
              <a:t> </a:t>
            </a:r>
            <a:br>
              <a:rPr lang="es-CR" dirty="0"/>
            </a:br>
            <a:r>
              <a:rPr lang="es-CR" dirty="0"/>
              <a:t>&amp; Android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9CEF9-126A-44B7-A45A-279F421F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5426" y="6334539"/>
            <a:ext cx="5174974" cy="421862"/>
          </a:xfrm>
        </p:spPr>
        <p:txBody>
          <a:bodyPr/>
          <a:lstStyle/>
          <a:p>
            <a:r>
              <a:rPr lang="es-CR" dirty="0"/>
              <a:t>Lic. Santiago Rodríguez Paniagua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E4F-B32B-4ED1-8546-A9D58E33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30156-759A-4C84-9636-4586FA17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05" y="2392708"/>
            <a:ext cx="5093956" cy="4024313"/>
          </a:xfrm>
        </p:spPr>
      </p:pic>
    </p:spTree>
    <p:extLst>
      <p:ext uri="{BB962C8B-B14F-4D97-AF65-F5344CB8AC3E}">
        <p14:creationId xmlns:p14="http://schemas.microsoft.com/office/powerpoint/2010/main" val="129212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520A-BEEE-4E76-88A7-CDE4E97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11FB6-BB91-4FD4-B4FA-96A0D95D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005"/>
            <a:ext cx="6523195" cy="5526995"/>
          </a:xfrm>
        </p:spPr>
      </p:pic>
    </p:spTree>
    <p:extLst>
      <p:ext uri="{BB962C8B-B14F-4D97-AF65-F5344CB8AC3E}">
        <p14:creationId xmlns:p14="http://schemas.microsoft.com/office/powerpoint/2010/main" val="121145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6DEF-19D4-469C-8833-26067906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D4082-311A-4AA9-B4CB-F7182C0DE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19" y="2405960"/>
            <a:ext cx="5667510" cy="4024313"/>
          </a:xfrm>
        </p:spPr>
      </p:pic>
    </p:spTree>
    <p:extLst>
      <p:ext uri="{BB962C8B-B14F-4D97-AF65-F5344CB8AC3E}">
        <p14:creationId xmlns:p14="http://schemas.microsoft.com/office/powerpoint/2010/main" val="340715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A4B0-CF2B-4C5B-9EF3-5880273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1F0CA-AA40-4046-BEA4-8D8590CD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421" y="2305039"/>
            <a:ext cx="6271157" cy="4024313"/>
          </a:xfrm>
        </p:spPr>
      </p:pic>
    </p:spTree>
    <p:extLst>
      <p:ext uri="{BB962C8B-B14F-4D97-AF65-F5344CB8AC3E}">
        <p14:creationId xmlns:p14="http://schemas.microsoft.com/office/powerpoint/2010/main" val="196487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974-74B7-4C8F-B152-4267306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8CCA2-9D46-4BBE-8BFF-4992EB738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648" y="2591490"/>
            <a:ext cx="6882703" cy="4024313"/>
          </a:xfrm>
        </p:spPr>
      </p:pic>
    </p:spTree>
    <p:extLst>
      <p:ext uri="{BB962C8B-B14F-4D97-AF65-F5344CB8AC3E}">
        <p14:creationId xmlns:p14="http://schemas.microsoft.com/office/powerpoint/2010/main" val="16646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9A9B-B619-4718-B20F-F2DCA16C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329" y="154746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118AD-B61A-432A-AC22-F8E91A4D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38" r="26436"/>
          <a:stretch/>
        </p:blipFill>
        <p:spPr>
          <a:xfrm>
            <a:off x="422031" y="1902655"/>
            <a:ext cx="5170726" cy="480059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55623FE-3F12-4DFC-894C-C282C9868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1" t="9997" r="13031" b="6429"/>
          <a:stretch/>
        </p:blipFill>
        <p:spPr>
          <a:xfrm>
            <a:off x="6203515" y="1902654"/>
            <a:ext cx="496154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079-DBDA-4547-A674-DB4DD4ED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0FEBE-B246-4CF6-9915-B97F94CE5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61" y="1837750"/>
            <a:ext cx="5160203" cy="4819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93938-5A03-4B18-99E8-68A77970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750"/>
            <a:ext cx="4963845" cy="48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919B-91C4-46A3-AF90-379A7B7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31109E-3171-4949-A0AF-C7B74637D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88" y="1449573"/>
            <a:ext cx="4404205" cy="5183858"/>
          </a:xfrm>
        </p:spPr>
      </p:pic>
    </p:spTree>
    <p:extLst>
      <p:ext uri="{BB962C8B-B14F-4D97-AF65-F5344CB8AC3E}">
        <p14:creationId xmlns:p14="http://schemas.microsoft.com/office/powerpoint/2010/main" val="29327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919B-91C4-46A3-AF90-379A7B7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80D51-E955-4224-BB76-823BB4260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8" t="2760" r="4226" b="2831"/>
          <a:stretch/>
        </p:blipFill>
        <p:spPr>
          <a:xfrm>
            <a:off x="92765" y="1285461"/>
            <a:ext cx="5091695" cy="5446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9177E-9120-41A3-B8E6-33A5DD47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57" y="2057402"/>
            <a:ext cx="3988742" cy="46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1C9C-1BE5-4218-A14E-78C8951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D9DA0C-3C75-4165-AF25-17AF4285D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07" y="1869709"/>
            <a:ext cx="10470586" cy="4700222"/>
          </a:xfrm>
        </p:spPr>
      </p:pic>
    </p:spTree>
    <p:extLst>
      <p:ext uri="{BB962C8B-B14F-4D97-AF65-F5344CB8AC3E}">
        <p14:creationId xmlns:p14="http://schemas.microsoft.com/office/powerpoint/2010/main" val="54811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5305-05E2-4ACE-ABF6-EFF2F9D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61E57C-085F-463C-BEB4-8A9A8151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19" y="1448973"/>
            <a:ext cx="4953483" cy="5247568"/>
          </a:xfrm>
        </p:spPr>
      </p:pic>
    </p:spTree>
    <p:extLst>
      <p:ext uri="{BB962C8B-B14F-4D97-AF65-F5344CB8AC3E}">
        <p14:creationId xmlns:p14="http://schemas.microsoft.com/office/powerpoint/2010/main" val="1966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5305-05E2-4ACE-ABF6-EFF2F9D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FDD2F2-B7BA-464B-8FB4-7D818586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4" y="2057401"/>
            <a:ext cx="10586571" cy="4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FAE1-CE6B-4D45-A190-AA2E861D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BFCDA-DC11-4E47-9FAC-7847E055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5" y="2597303"/>
            <a:ext cx="11713190" cy="4084852"/>
          </a:xfrm>
        </p:spPr>
      </p:pic>
    </p:spTree>
    <p:extLst>
      <p:ext uri="{BB962C8B-B14F-4D97-AF65-F5344CB8AC3E}">
        <p14:creationId xmlns:p14="http://schemas.microsoft.com/office/powerpoint/2010/main" val="39754692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10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Google FireBase  &amp; Android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&amp; Android</dc:title>
  <dc:creator>Santiago Rodriguez Paniagua</dc:creator>
  <cp:lastModifiedBy>Santiago Rodriguez Paniagua</cp:lastModifiedBy>
  <cp:revision>7</cp:revision>
  <dcterms:created xsi:type="dcterms:W3CDTF">2018-04-11T01:33:29Z</dcterms:created>
  <dcterms:modified xsi:type="dcterms:W3CDTF">2018-04-11T01:56:32Z</dcterms:modified>
</cp:coreProperties>
</file>