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0" r:id="rId3"/>
    <p:sldId id="261" r:id="rId4"/>
    <p:sldId id="262" r:id="rId5"/>
    <p:sldId id="275" r:id="rId6"/>
    <p:sldId id="277" r:id="rId7"/>
    <p:sldId id="280" r:id="rId8"/>
    <p:sldId id="281" r:id="rId9"/>
    <p:sldId id="282" r:id="rId10"/>
    <p:sldId id="287" r:id="rId11"/>
    <p:sldId id="283" r:id="rId12"/>
    <p:sldId id="279" r:id="rId13"/>
    <p:sldId id="284" r:id="rId14"/>
    <p:sldId id="286" r:id="rId15"/>
    <p:sldId id="288" r:id="rId16"/>
    <p:sldId id="289" r:id="rId17"/>
    <p:sldId id="276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50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23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98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13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117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9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491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4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20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84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6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50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8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87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0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10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511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78739" y="2132856"/>
            <a:ext cx="5722938" cy="1944216"/>
          </a:xfrm>
        </p:spPr>
        <p:txBody>
          <a:bodyPr>
            <a:normAutofit/>
          </a:bodyPr>
          <a:lstStyle/>
          <a:p>
            <a:r>
              <a:rPr lang="es-CR" altLang="es-CR" dirty="0" smtClean="0"/>
              <a:t>Introducción a Android Studio</a:t>
            </a:r>
            <a:endParaRPr lang="es-ES" altLang="es-CR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6381328"/>
            <a:ext cx="6400800" cy="36004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altLang="es-CR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Lic. Santiago Rodríguez Paniagua. (2016)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72080"/>
            <a:ext cx="2339752" cy="172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4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3228"/>
            <a:ext cx="7248661" cy="1080938"/>
          </a:xfrm>
        </p:spPr>
        <p:txBody>
          <a:bodyPr>
            <a:normAutofit/>
          </a:bodyPr>
          <a:lstStyle/>
          <a:p>
            <a:r>
              <a:rPr lang="es-CR" dirty="0" smtClean="0"/>
              <a:t>Correr el App con un Disp. Virtual</a:t>
            </a:r>
            <a:endParaRPr lang="es-C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5168"/>
            <a:ext cx="4608512" cy="465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9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7504" y="2132856"/>
            <a:ext cx="6394173" cy="1944216"/>
          </a:xfrm>
        </p:spPr>
        <p:txBody>
          <a:bodyPr>
            <a:normAutofit/>
          </a:bodyPr>
          <a:lstStyle/>
          <a:p>
            <a:pPr algn="l"/>
            <a:r>
              <a:rPr lang="es-CR" dirty="0"/>
              <a:t>Correr el App con un Disp</a:t>
            </a:r>
            <a:r>
              <a:rPr lang="es-CR" dirty="0" smtClean="0"/>
              <a:t>. real conectado</a:t>
            </a:r>
            <a:endParaRPr lang="es-ES" altLang="es-CR" i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72080"/>
            <a:ext cx="2339752" cy="172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4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2132856"/>
            <a:ext cx="9036496" cy="3888432"/>
          </a:xfrm>
        </p:spPr>
        <p:txBody>
          <a:bodyPr>
            <a:normAutofit/>
          </a:bodyPr>
          <a:lstStyle/>
          <a:p>
            <a:r>
              <a:rPr lang="es-CR" dirty="0" smtClean="0"/>
              <a:t>Como la instalación automática de los drivers de Windows no necesariamente es la mejor, se </a:t>
            </a:r>
            <a:r>
              <a:rPr lang="es-CR" dirty="0"/>
              <a:t>deben de descargar los drivers desde la </a:t>
            </a:r>
            <a:r>
              <a:rPr lang="es-CR" dirty="0" smtClean="0"/>
              <a:t>página oficial </a:t>
            </a:r>
            <a:r>
              <a:rPr lang="es-CR" dirty="0"/>
              <a:t>del fabricante del dispositivo</a:t>
            </a:r>
            <a:r>
              <a:rPr lang="es-CR" dirty="0" smtClean="0"/>
              <a:t>.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sz="2000" dirty="0" smtClean="0"/>
              <a:t>En panel de Control, </a:t>
            </a:r>
          </a:p>
          <a:p>
            <a:pPr marL="0" indent="0">
              <a:buNone/>
            </a:pPr>
            <a:r>
              <a:rPr lang="es-CR" sz="2000" dirty="0" smtClean="0"/>
              <a:t>Administrador de Dispositivos,</a:t>
            </a:r>
          </a:p>
          <a:p>
            <a:pPr marL="0" indent="0">
              <a:buNone/>
            </a:pPr>
            <a:r>
              <a:rPr lang="es-CR" sz="2000" dirty="0" smtClean="0"/>
              <a:t>Se debe encontrar el disp. </a:t>
            </a:r>
          </a:p>
          <a:p>
            <a:pPr marL="0" indent="0">
              <a:buNone/>
            </a:pPr>
            <a:r>
              <a:rPr lang="es-CR" sz="2000" dirty="0" smtClean="0"/>
              <a:t>reconocido por lo menos por la </a:t>
            </a:r>
          </a:p>
          <a:p>
            <a:pPr marL="0" indent="0">
              <a:buNone/>
            </a:pPr>
            <a:r>
              <a:rPr lang="es-CR" sz="2000" dirty="0" smtClean="0"/>
              <a:t>marca y / o modelo.</a:t>
            </a:r>
          </a:p>
          <a:p>
            <a:endParaRPr lang="es-CR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753228"/>
            <a:ext cx="7428173" cy="108093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Correr el App con un Disp. Conectado: Instalar Drivers</a:t>
            </a:r>
            <a:endParaRPr lang="es-CR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61" y="3284983"/>
            <a:ext cx="4464935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753228"/>
            <a:ext cx="7248661" cy="1080938"/>
          </a:xfrm>
        </p:spPr>
        <p:txBody>
          <a:bodyPr>
            <a:normAutofit fontScale="90000"/>
          </a:bodyPr>
          <a:lstStyle/>
          <a:p>
            <a:r>
              <a:rPr lang="es-CR" dirty="0"/>
              <a:t>Correr el App con un Disp. Conectado</a:t>
            </a:r>
            <a:r>
              <a:rPr lang="es-CR" dirty="0" smtClean="0"/>
              <a:t>: Activar las opciones del desarrollador</a:t>
            </a:r>
            <a:endParaRPr lang="es-CR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395536" y="2336872"/>
            <a:ext cx="8424936" cy="4260479"/>
          </a:xfrm>
        </p:spPr>
        <p:txBody>
          <a:bodyPr>
            <a:normAutofit lnSpcReduction="10000"/>
          </a:bodyPr>
          <a:lstStyle/>
          <a:p>
            <a:r>
              <a:rPr lang="es-CR" smtClean="0"/>
              <a:t>En el dispositivo: Ir </a:t>
            </a:r>
            <a:r>
              <a:rPr lang="es-CR" dirty="0" smtClean="0"/>
              <a:t>a Ajustes (</a:t>
            </a:r>
            <a:r>
              <a:rPr lang="es-CR" dirty="0" err="1" smtClean="0"/>
              <a:t>Settings</a:t>
            </a:r>
            <a:r>
              <a:rPr lang="es-CR" dirty="0" smtClean="0"/>
              <a:t>), seleccionar: Acerca del teléfono.</a:t>
            </a:r>
          </a:p>
          <a:p>
            <a:pPr marL="0" indent="0">
              <a:buNone/>
            </a:pPr>
            <a:endParaRPr lang="es-CR" dirty="0" smtClean="0"/>
          </a:p>
          <a:p>
            <a:r>
              <a:rPr lang="es-CR" dirty="0" smtClean="0"/>
              <a:t>Ir a Información de Software.</a:t>
            </a:r>
          </a:p>
          <a:p>
            <a:endParaRPr lang="es-CR" dirty="0" smtClean="0"/>
          </a:p>
          <a:p>
            <a:r>
              <a:rPr lang="es-CR" dirty="0" smtClean="0"/>
              <a:t>Presionar varias veces (como 10) Número de Compilación (</a:t>
            </a:r>
            <a:r>
              <a:rPr lang="es-CR" dirty="0" err="1" smtClean="0"/>
              <a:t>Build</a:t>
            </a:r>
            <a:r>
              <a:rPr lang="es-CR" dirty="0" smtClean="0"/>
              <a:t> </a:t>
            </a:r>
            <a:r>
              <a:rPr lang="es-CR" dirty="0" err="1" smtClean="0"/>
              <a:t>Number</a:t>
            </a:r>
            <a:r>
              <a:rPr lang="es-CR" dirty="0" smtClean="0"/>
              <a:t>) …</a:t>
            </a:r>
          </a:p>
          <a:p>
            <a:endParaRPr lang="es-CR" dirty="0"/>
          </a:p>
          <a:p>
            <a:r>
              <a:rPr lang="es-CR" dirty="0" smtClean="0"/>
              <a:t>Hasta que salga una advertencia de se van a activar las opciones del desarrollador y continuar dando </a:t>
            </a:r>
            <a:r>
              <a:rPr lang="es-CR" dirty="0" err="1" smtClean="0"/>
              <a:t>click</a:t>
            </a:r>
            <a:r>
              <a:rPr lang="es-CR" dirty="0" smtClean="0"/>
              <a:t> hasta que indique que se activaron.</a:t>
            </a:r>
          </a:p>
        </p:txBody>
      </p:sp>
    </p:spTree>
    <p:extLst>
      <p:ext uri="{BB962C8B-B14F-4D97-AF65-F5344CB8AC3E}">
        <p14:creationId xmlns:p14="http://schemas.microsoft.com/office/powerpoint/2010/main" val="16953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53228"/>
            <a:ext cx="7524328" cy="1080938"/>
          </a:xfrm>
        </p:spPr>
        <p:txBody>
          <a:bodyPr>
            <a:normAutofit/>
          </a:bodyPr>
          <a:lstStyle/>
          <a:p>
            <a:r>
              <a:rPr lang="es-CR" sz="2800" dirty="0"/>
              <a:t>Correr el App con un Disp. Conectado</a:t>
            </a:r>
            <a:r>
              <a:rPr lang="es-CR" sz="2800" dirty="0" smtClean="0"/>
              <a:t>: Activar las opciones del desarrollador #2</a:t>
            </a:r>
            <a:endParaRPr lang="es-CR" sz="2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7"/>
          <a:stretch/>
        </p:blipFill>
        <p:spPr>
          <a:xfrm>
            <a:off x="4139952" y="2072870"/>
            <a:ext cx="4123075" cy="4655996"/>
          </a:xfrm>
          <a:prstGeom prst="rect">
            <a:avLst/>
          </a:prstGeom>
        </p:spPr>
      </p:pic>
      <p:pic>
        <p:nvPicPr>
          <p:cNvPr id="6" name="Marcador de contenido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2" y="2079337"/>
            <a:ext cx="2952328" cy="46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753228"/>
            <a:ext cx="7320669" cy="1080938"/>
          </a:xfrm>
        </p:spPr>
        <p:txBody>
          <a:bodyPr>
            <a:normAutofit fontScale="90000"/>
          </a:bodyPr>
          <a:lstStyle/>
          <a:p>
            <a:r>
              <a:rPr lang="es-CR" dirty="0"/>
              <a:t>Correr el App con un Disp. Conectado</a:t>
            </a:r>
            <a:r>
              <a:rPr lang="es-CR" dirty="0" smtClean="0"/>
              <a:t>: Software de Sincronización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33400" y="2336873"/>
            <a:ext cx="8215064" cy="3599316"/>
          </a:xfrm>
        </p:spPr>
        <p:txBody>
          <a:bodyPr/>
          <a:lstStyle/>
          <a:p>
            <a:r>
              <a:rPr lang="es-CR" dirty="0" smtClean="0"/>
              <a:t>Esto es algo que en la mayoría de los casos es necesario descargarlo (también desde la página oficial del proveedor de nuestro dispositivo).</a:t>
            </a:r>
          </a:p>
          <a:p>
            <a:r>
              <a:rPr lang="es-CR" dirty="0" smtClean="0"/>
              <a:t>Ejemplos:</a:t>
            </a:r>
          </a:p>
          <a:p>
            <a:pPr lvl="1"/>
            <a:r>
              <a:rPr lang="es-CR" dirty="0" err="1" smtClean="0"/>
              <a:t>Huawei</a:t>
            </a:r>
            <a:r>
              <a:rPr lang="es-CR" dirty="0"/>
              <a:t>: </a:t>
            </a:r>
            <a:r>
              <a:rPr lang="es-CR" dirty="0" err="1" smtClean="0"/>
              <a:t>HiSuite</a:t>
            </a:r>
            <a:r>
              <a:rPr lang="es-CR" dirty="0" smtClean="0"/>
              <a:t>.</a:t>
            </a:r>
          </a:p>
          <a:p>
            <a:pPr lvl="1"/>
            <a:r>
              <a:rPr lang="es-CR" dirty="0" smtClean="0"/>
              <a:t>Samsung: Samsung </a:t>
            </a:r>
            <a:r>
              <a:rPr lang="es-CR" dirty="0" err="1" smtClean="0"/>
              <a:t>Kies</a:t>
            </a:r>
            <a:r>
              <a:rPr lang="es-CR" dirty="0" smtClean="0"/>
              <a:t>.</a:t>
            </a:r>
          </a:p>
          <a:p>
            <a:pPr lvl="1"/>
            <a:r>
              <a:rPr lang="es-CR" dirty="0" smtClean="0"/>
              <a:t>LG: LG PC Suite.</a:t>
            </a:r>
          </a:p>
          <a:p>
            <a:pPr lvl="1"/>
            <a:r>
              <a:rPr lang="es-CR" dirty="0" smtClean="0"/>
              <a:t>Sony: </a:t>
            </a:r>
            <a:r>
              <a:rPr lang="es-CR" b="1" dirty="0"/>
              <a:t>PC </a:t>
            </a:r>
            <a:r>
              <a:rPr lang="es-CR" b="1" dirty="0" err="1" smtClean="0"/>
              <a:t>Companion</a:t>
            </a:r>
            <a:r>
              <a:rPr lang="es-CR" b="1" dirty="0" smtClean="0"/>
              <a:t> / </a:t>
            </a:r>
            <a:r>
              <a:rPr lang="es-CR" b="1" dirty="0"/>
              <a:t>Sony </a:t>
            </a:r>
            <a:r>
              <a:rPr lang="es-CR" b="1" dirty="0" smtClean="0"/>
              <a:t>Bridge.</a:t>
            </a:r>
            <a:endParaRPr lang="es-CR" b="1" dirty="0"/>
          </a:p>
          <a:p>
            <a:pPr lvl="1"/>
            <a:endParaRPr lang="es-CR" b="1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138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753228"/>
            <a:ext cx="7320669" cy="1080938"/>
          </a:xfrm>
        </p:spPr>
        <p:txBody>
          <a:bodyPr>
            <a:normAutofit fontScale="90000"/>
          </a:bodyPr>
          <a:lstStyle/>
          <a:p>
            <a:r>
              <a:rPr lang="es-CR" dirty="0"/>
              <a:t>Correr el App con un Disp. Conectado</a:t>
            </a:r>
            <a:r>
              <a:rPr lang="es-CR" dirty="0" smtClean="0"/>
              <a:t>: Software de Sincronización #2</a:t>
            </a:r>
            <a:endParaRPr lang="es-C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2028585"/>
            <a:ext cx="8990566" cy="4748098"/>
            <a:chOff x="0" y="2028585"/>
            <a:chExt cx="8990566" cy="4748098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28585"/>
              <a:ext cx="4778606" cy="3251019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688" y="2996952"/>
              <a:ext cx="4374572" cy="2929324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8" r="3314"/>
            <a:stretch/>
          </p:blipFill>
          <p:spPr>
            <a:xfrm>
              <a:off x="4382054" y="3853944"/>
              <a:ext cx="4608512" cy="2922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2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753228"/>
            <a:ext cx="7320669" cy="108093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Correr el App con un Disp. Conectado: Seleccionar el Dispositivo</a:t>
            </a:r>
            <a:endParaRPr lang="es-CR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69084"/>
            <a:ext cx="6914523" cy="407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17345"/>
          <a:stretch/>
        </p:blipFill>
        <p:spPr>
          <a:xfrm>
            <a:off x="43563" y="2068463"/>
            <a:ext cx="6347103" cy="4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iniciar Android Studio</a:t>
            </a:r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33" y="2132856"/>
            <a:ext cx="5960145" cy="452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6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iniciar Android Studio #2</a:t>
            </a:r>
            <a:endParaRPr lang="es-C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4227984" cy="338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15" y="3120644"/>
            <a:ext cx="4516016" cy="361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iniciar Android Studio #3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4355976" cy="40899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93498"/>
            <a:ext cx="4572000" cy="42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Componentes de un Proyecto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865"/>
          <a:stretch/>
        </p:blipFill>
        <p:spPr>
          <a:xfrm>
            <a:off x="60448" y="1988840"/>
            <a:ext cx="4037378" cy="486916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283968" y="2204864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Archivo XML de configuración del proyecto.</a:t>
            </a:r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Código Java.</a:t>
            </a:r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Pantalla o interfaz de la aplicación.</a:t>
            </a:r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r>
              <a:rPr lang="es-CR" dirty="0" smtClean="0"/>
              <a:t>XML con valores textuales compartidos para todas las ventanas.</a:t>
            </a:r>
            <a:endParaRPr lang="es-CR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395730" y="2420888"/>
            <a:ext cx="1888238" cy="216024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395730" y="3388056"/>
            <a:ext cx="1960246" cy="112952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035787" y="4869160"/>
            <a:ext cx="1320189" cy="3608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935000" y="6240920"/>
            <a:ext cx="2348968" cy="185120"/>
          </a:xfrm>
          <a:prstGeom prst="straightConnector1">
            <a:avLst/>
          </a:prstGeom>
          <a:ln w="57150">
            <a:solidFill>
              <a:schemeClr val="bg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7504" y="2132856"/>
            <a:ext cx="6394173" cy="1944216"/>
          </a:xfrm>
        </p:spPr>
        <p:txBody>
          <a:bodyPr>
            <a:normAutofit/>
          </a:bodyPr>
          <a:lstStyle/>
          <a:p>
            <a:pPr algn="l"/>
            <a:r>
              <a:rPr lang="es-CR" dirty="0"/>
              <a:t>Correr el App con un Disp. Virtual</a:t>
            </a:r>
            <a:endParaRPr lang="es-ES" altLang="es-CR" i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72080"/>
            <a:ext cx="2339752" cy="172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3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3200" dirty="0"/>
              <a:t>Correr el App con un Disp. Virtual: </a:t>
            </a:r>
            <a:r>
              <a:rPr lang="es-CR" sz="3200" dirty="0" smtClean="0"/>
              <a:t/>
            </a:r>
            <a:br>
              <a:rPr lang="es-CR" sz="3200" dirty="0" smtClean="0"/>
            </a:br>
            <a:r>
              <a:rPr lang="es-CR" sz="3200" dirty="0" smtClean="0"/>
              <a:t>Configuramos el </a:t>
            </a:r>
            <a:r>
              <a:rPr lang="es-CR" sz="3200" dirty="0" err="1" smtClean="0"/>
              <a:t>Device</a:t>
            </a:r>
            <a:r>
              <a:rPr lang="es-CR" sz="3200" dirty="0" smtClean="0"/>
              <a:t> Manager</a:t>
            </a:r>
            <a:endParaRPr lang="es-CR" sz="3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51" y="2204864"/>
            <a:ext cx="657722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3200" dirty="0"/>
              <a:t>Correr el App con un Disp. Virtual</a:t>
            </a:r>
            <a:r>
              <a:rPr lang="es-CR" sz="3200" dirty="0" smtClean="0"/>
              <a:t>: </a:t>
            </a:r>
            <a:br>
              <a:rPr lang="es-CR" sz="3200" dirty="0" smtClean="0"/>
            </a:br>
            <a:r>
              <a:rPr lang="es-CR" sz="3200" dirty="0" smtClean="0"/>
              <a:t>Configuramos el </a:t>
            </a:r>
            <a:r>
              <a:rPr lang="es-CR" sz="3200" dirty="0" err="1" smtClean="0"/>
              <a:t>Device</a:t>
            </a:r>
            <a:r>
              <a:rPr lang="es-CR" sz="3200" dirty="0" smtClean="0"/>
              <a:t> Manager #2</a:t>
            </a:r>
            <a:endParaRPr lang="es-C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96744" cy="45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4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R" sz="3200" dirty="0"/>
              <a:t>Correr el App con un Disp. Virtual: </a:t>
            </a:r>
            <a:r>
              <a:rPr lang="es-CR" sz="3200" dirty="0" smtClean="0"/>
              <a:t/>
            </a:r>
            <a:br>
              <a:rPr lang="es-CR" sz="3200" dirty="0" smtClean="0"/>
            </a:br>
            <a:r>
              <a:rPr lang="es-CR" sz="3200" dirty="0" smtClean="0"/>
              <a:t>Configuramos el </a:t>
            </a:r>
            <a:r>
              <a:rPr lang="es-CR" sz="3200" dirty="0" err="1" smtClean="0"/>
              <a:t>Device</a:t>
            </a:r>
            <a:r>
              <a:rPr lang="es-CR" sz="3200" dirty="0" smtClean="0"/>
              <a:t> Manager #3</a:t>
            </a:r>
            <a:endParaRPr lang="es-C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82960"/>
            <a:ext cx="7110582" cy="461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5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623</TotalTime>
  <Words>360</Words>
  <Application>Microsoft Office PowerPoint</Application>
  <PresentationFormat>Presentación en pantalla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Berlín</vt:lpstr>
      <vt:lpstr>Introducción a Android Studio</vt:lpstr>
      <vt:lpstr>Como iniciar Android Studio</vt:lpstr>
      <vt:lpstr>Como iniciar Android Studio #2</vt:lpstr>
      <vt:lpstr>Como iniciar Android Studio #3</vt:lpstr>
      <vt:lpstr>Componentes de un Proyecto</vt:lpstr>
      <vt:lpstr>Correr el App con un Disp. Virtual</vt:lpstr>
      <vt:lpstr>Correr el App con un Disp. Virtual:  Configuramos el Device Manager</vt:lpstr>
      <vt:lpstr>Correr el App con un Disp. Virtual:  Configuramos el Device Manager #2</vt:lpstr>
      <vt:lpstr>Correr el App con un Disp. Virtual:  Configuramos el Device Manager #3</vt:lpstr>
      <vt:lpstr>Correr el App con un Disp. Virtual</vt:lpstr>
      <vt:lpstr>Correr el App con un Disp. real conectado</vt:lpstr>
      <vt:lpstr>Correr el App con un Disp. Conectado: Instalar Drivers</vt:lpstr>
      <vt:lpstr>Correr el App con un Disp. Conectado: Activar las opciones del desarrollador</vt:lpstr>
      <vt:lpstr>Correr el App con un Disp. Conectado: Activar las opciones del desarrollador #2</vt:lpstr>
      <vt:lpstr>Correr el App con un Disp. Conectado: Software de Sincronización</vt:lpstr>
      <vt:lpstr>Correr el App con un Disp. Conectado: Software de Sincronización #2</vt:lpstr>
      <vt:lpstr>Correr el App con un Disp. Conectado: Seleccionar el Dispositivo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herramientas para Diagramas UML </dc:title>
  <dc:creator>Santiago Rodriguez Paniagua</dc:creator>
  <cp:lastModifiedBy>Santiago Rodriguez Paniagua</cp:lastModifiedBy>
  <cp:revision>56</cp:revision>
  <dcterms:created xsi:type="dcterms:W3CDTF">2014-09-22T20:45:32Z</dcterms:created>
  <dcterms:modified xsi:type="dcterms:W3CDTF">2016-02-08T14:59:46Z</dcterms:modified>
</cp:coreProperties>
</file>