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6" r:id="rId5"/>
    <p:sldId id="267" r:id="rId6"/>
    <p:sldId id="265" r:id="rId7"/>
    <p:sldId id="257" r:id="rId8"/>
    <p:sldId id="258" r:id="rId9"/>
    <p:sldId id="259" r:id="rId10"/>
    <p:sldId id="262" r:id="rId11"/>
    <p:sldId id="263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</a:t>
            </a:r>
            <a:r>
              <a:rPr lang="en-US" dirty="0" err="1" smtClean="0"/>
              <a:t>intermedio</a:t>
            </a:r>
            <a:r>
              <a:rPr lang="en-US" dirty="0" smtClean="0"/>
              <a:t> de UI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48525" y="6375042"/>
            <a:ext cx="8144134" cy="373056"/>
          </a:xfrm>
        </p:spPr>
        <p:txBody>
          <a:bodyPr>
            <a:normAutofit/>
          </a:bodyPr>
          <a:lstStyle/>
          <a:p>
            <a:r>
              <a:rPr lang="es-CR" sz="1800" dirty="0"/>
              <a:t>Lic. Santiago Rodriguez Paniagua (2016)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78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Manejo</a:t>
            </a:r>
            <a:r>
              <a:rPr lang="en-US" sz="4400" dirty="0" smtClean="0"/>
              <a:t> de Activities sin </a:t>
            </a:r>
            <a:r>
              <a:rPr lang="en-US" sz="4400" dirty="0" err="1" smtClean="0"/>
              <a:t>código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08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Agregamos algunos </a:t>
            </a:r>
            <a:r>
              <a:rPr lang="es-CR" dirty="0" err="1" smtClean="0"/>
              <a:t>Activities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56495"/>
            <a:ext cx="10395510" cy="45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5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Presionando la tecla Control arrastramos del botón hacia el </a:t>
            </a:r>
            <a:r>
              <a:rPr lang="es-CR" dirty="0" err="1" smtClean="0"/>
              <a:t>Activity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479" y="2056046"/>
            <a:ext cx="6278729" cy="466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Uso</a:t>
            </a:r>
            <a:r>
              <a:rPr lang="en-US" sz="4400" dirty="0" smtClean="0"/>
              <a:t> de Fragments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77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Agregar</a:t>
            </a:r>
            <a:r>
              <a:rPr lang="en-US" dirty="0" smtClean="0"/>
              <a:t> un Fragment a un Activity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70660"/>
            <a:ext cx="9687946" cy="43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8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53" y="753228"/>
            <a:ext cx="10204030" cy="1080938"/>
          </a:xfrm>
        </p:spPr>
        <p:txBody>
          <a:bodyPr/>
          <a:lstStyle/>
          <a:p>
            <a:r>
              <a:rPr lang="en-US" dirty="0" err="1" smtClean="0"/>
              <a:t>Ajustamos</a:t>
            </a:r>
            <a:r>
              <a:rPr lang="en-US" dirty="0" smtClean="0"/>
              <a:t> el Layout y el Gravity de </a:t>
            </a:r>
            <a:r>
              <a:rPr lang="en-US" dirty="0" err="1" smtClean="0"/>
              <a:t>los</a:t>
            </a:r>
            <a:r>
              <a:rPr lang="en-US" dirty="0" smtClean="0"/>
              <a:t> Fragments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05" y="2048056"/>
            <a:ext cx="4136378" cy="4706913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30" y="2048056"/>
            <a:ext cx="2487316" cy="471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789" y="753228"/>
            <a:ext cx="10165394" cy="1080938"/>
          </a:xfrm>
        </p:spPr>
        <p:txBody>
          <a:bodyPr/>
          <a:lstStyle/>
          <a:p>
            <a:r>
              <a:rPr lang="en-US" dirty="0" err="1" smtClean="0"/>
              <a:t>Agregamos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Fragment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9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línea</a:t>
            </a:r>
            <a:r>
              <a:rPr lang="en-US" dirty="0" smtClean="0"/>
              <a:t> divisor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#1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863"/>
          <a:stretch/>
        </p:blipFill>
        <p:spPr>
          <a:xfrm>
            <a:off x="1087985" y="2117859"/>
            <a:ext cx="8798531" cy="45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divisor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 #2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637" y="2041334"/>
            <a:ext cx="4471228" cy="47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remover el </a:t>
            </a:r>
            <a:r>
              <a:rPr lang="en-US" dirty="0" err="1" smtClean="0"/>
              <a:t>ícono</a:t>
            </a:r>
            <a:r>
              <a:rPr lang="en-US" dirty="0" smtClean="0"/>
              <a:t> del email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693" y="2022004"/>
            <a:ext cx="6559116" cy="46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1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remover el </a:t>
            </a:r>
            <a:r>
              <a:rPr lang="en-US" dirty="0" err="1" smtClean="0"/>
              <a:t>ícono</a:t>
            </a:r>
            <a:r>
              <a:rPr lang="en-US" dirty="0" smtClean="0"/>
              <a:t> del email #2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14" y="2155320"/>
            <a:ext cx="9107190" cy="456048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333503" y="5447763"/>
            <a:ext cx="262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Removemos</a:t>
            </a:r>
            <a:r>
              <a:rPr lang="en-US" dirty="0" smtClean="0"/>
              <a:t> la </a:t>
            </a:r>
            <a:r>
              <a:rPr lang="en-US" dirty="0" err="1" smtClean="0"/>
              <a:t>etiqueta</a:t>
            </a:r>
            <a:r>
              <a:rPr lang="en-US" dirty="0" smtClean="0"/>
              <a:t> xml del </a:t>
            </a:r>
            <a:r>
              <a:rPr lang="en-US" dirty="0" err="1" smtClean="0"/>
              <a:t>botón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Manejo</a:t>
            </a:r>
            <a:r>
              <a:rPr lang="en-US" sz="4400" dirty="0" smtClean="0"/>
              <a:t> de </a:t>
            </a:r>
            <a:r>
              <a:rPr lang="en-US" sz="4400" dirty="0" err="1" smtClean="0"/>
              <a:t>Imágenes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694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5561"/>
          </a:xfrm>
        </p:spPr>
        <p:txBody>
          <a:bodyPr/>
          <a:lstStyle/>
          <a:p>
            <a:r>
              <a:rPr lang="es-CR" dirty="0" smtClean="0"/>
              <a:t>Agregar imágenes al proyecto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" r="13616"/>
          <a:stretch/>
        </p:blipFill>
        <p:spPr>
          <a:xfrm>
            <a:off x="154547" y="2087417"/>
            <a:ext cx="4919730" cy="229446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87417"/>
            <a:ext cx="6628079" cy="46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5561"/>
          </a:xfrm>
        </p:spPr>
        <p:txBody>
          <a:bodyPr/>
          <a:lstStyle/>
          <a:p>
            <a:r>
              <a:rPr lang="es-CR" dirty="0" smtClean="0"/>
              <a:t>Seleccionar una imagen para el Botón #1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9" y="2300285"/>
            <a:ext cx="11741873" cy="4113394"/>
          </a:xfrm>
        </p:spPr>
      </p:pic>
    </p:spTree>
    <p:extLst>
      <p:ext uri="{BB962C8B-B14F-4D97-AF65-F5344CB8AC3E}">
        <p14:creationId xmlns:p14="http://schemas.microsoft.com/office/powerpoint/2010/main" val="29382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55561"/>
          </a:xfrm>
        </p:spPr>
        <p:txBody>
          <a:bodyPr/>
          <a:lstStyle/>
          <a:p>
            <a:r>
              <a:rPr lang="es-CR" dirty="0" smtClean="0"/>
              <a:t>Seleccionar una imagen para el Botón #2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43" y="2009640"/>
            <a:ext cx="4347647" cy="4848359"/>
          </a:xfrm>
        </p:spPr>
      </p:pic>
    </p:spTree>
    <p:extLst>
      <p:ext uri="{BB962C8B-B14F-4D97-AF65-F5344CB8AC3E}">
        <p14:creationId xmlns:p14="http://schemas.microsoft.com/office/powerpoint/2010/main" val="30737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359</TotalTime>
  <Words>112</Words>
  <Application>Microsoft Office PowerPoint</Application>
  <PresentationFormat>Panorámica</PresentationFormat>
  <Paragraphs>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Berlín</vt:lpstr>
      <vt:lpstr>Manejo intermedio de UI</vt:lpstr>
      <vt:lpstr>Agregar una línea divisor a los ListView #1</vt:lpstr>
      <vt:lpstr>Agregar una línea divisor a los ListView #2</vt:lpstr>
      <vt:lpstr>Como remover el ícono del email</vt:lpstr>
      <vt:lpstr>Como remover el ícono del email #2</vt:lpstr>
      <vt:lpstr>Manejo de Imágenes</vt:lpstr>
      <vt:lpstr>Agregar imágenes al proyecto</vt:lpstr>
      <vt:lpstr>Seleccionar una imagen para el Botón #1</vt:lpstr>
      <vt:lpstr>Seleccionar una imagen para el Botón #2</vt:lpstr>
      <vt:lpstr>Manejo de Activities sin código</vt:lpstr>
      <vt:lpstr>Agregamos algunos Activities</vt:lpstr>
      <vt:lpstr>Presionando la tecla Control arrastramos del botón hacia el Activity</vt:lpstr>
      <vt:lpstr>Uso de Fragments</vt:lpstr>
      <vt:lpstr>Agregar un Fragment a un Activity</vt:lpstr>
      <vt:lpstr>Ajustamos el Layout y el Gravity de los Fragments</vt:lpstr>
      <vt:lpstr>Agregamos otro Fragment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</dc:title>
  <dc:creator>Santiago Rodriguez</dc:creator>
  <cp:lastModifiedBy>Santiago Rodriguez Paniagua</cp:lastModifiedBy>
  <cp:revision>13</cp:revision>
  <dcterms:created xsi:type="dcterms:W3CDTF">2016-02-18T21:07:29Z</dcterms:created>
  <dcterms:modified xsi:type="dcterms:W3CDTF">2016-03-04T02:13:34Z</dcterms:modified>
</cp:coreProperties>
</file>