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Introducción a </a:t>
            </a:r>
            <a:r>
              <a:rPr lang="es-CR" dirty="0" err="1" smtClean="0"/>
              <a:t>SQLite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8781" y="6104586"/>
            <a:ext cx="8767860" cy="35094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CR" dirty="0" smtClean="0"/>
              <a:t>Lic. Santiago Rodríguez Paniagua (2016)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81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una clase como modelo de datos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35" y="1796026"/>
            <a:ext cx="6938814" cy="46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la clase, las variables y los constructores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6264"/>
            <a:ext cx="9108583" cy="44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los métodos iniciales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52327"/>
            <a:ext cx="9795704" cy="36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Método para insertar datos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23538"/>
            <a:ext cx="9336693" cy="38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Método para consultar datos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820" y="2193632"/>
            <a:ext cx="8013879" cy="43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una clase intermedia para facilitar el proceso de los datos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01549"/>
            <a:ext cx="6597203" cy="41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Método para llamar la inserción 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723278"/>
            <a:ext cx="10010781" cy="2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Método para llamar la consulta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55357"/>
            <a:ext cx="9574710" cy="26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66</TotalTime>
  <Words>60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Introducción a SQLite</vt:lpstr>
      <vt:lpstr>Creamos una clase como modelo de datos</vt:lpstr>
      <vt:lpstr>Creamos la clase, las variables y los constructores</vt:lpstr>
      <vt:lpstr>Creamos los métodos iniciales</vt:lpstr>
      <vt:lpstr>Método para insertar datos</vt:lpstr>
      <vt:lpstr>Método para consultar datos</vt:lpstr>
      <vt:lpstr>Creamos una clase intermedia para facilitar el proceso de los datos</vt:lpstr>
      <vt:lpstr>Método para llamar la inserción </vt:lpstr>
      <vt:lpstr>Método para llamar la consulta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9</cp:revision>
  <dcterms:created xsi:type="dcterms:W3CDTF">2016-02-20T03:25:57Z</dcterms:created>
  <dcterms:modified xsi:type="dcterms:W3CDTF">2016-02-20T04:32:52Z</dcterms:modified>
</cp:coreProperties>
</file>