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Llamadas básicas a Servicios Web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6272011"/>
            <a:ext cx="7766936" cy="369670"/>
          </a:xfrm>
        </p:spPr>
        <p:txBody>
          <a:bodyPr/>
          <a:lstStyle/>
          <a:p>
            <a:r>
              <a:rPr lang="es-CR" dirty="0" smtClean="0"/>
              <a:t>Lic. Santiago Rodríguez Paniagua (2015)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694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47673"/>
            <a:ext cx="8596668" cy="1320800"/>
          </a:xfrm>
        </p:spPr>
        <p:txBody>
          <a:bodyPr/>
          <a:lstStyle/>
          <a:p>
            <a:r>
              <a:rPr lang="es-CR" dirty="0" smtClean="0"/>
              <a:t>Agregamos los permisos de conexión en el AndroidManifest.xml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073" y="3425780"/>
            <a:ext cx="10442301" cy="326211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25601"/>
            <a:ext cx="4474215" cy="158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0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576" y="171719"/>
            <a:ext cx="8596668" cy="1193442"/>
          </a:xfrm>
        </p:spPr>
        <p:txBody>
          <a:bodyPr/>
          <a:lstStyle/>
          <a:p>
            <a:r>
              <a:rPr lang="es-CR" dirty="0" smtClean="0"/>
              <a:t>Agregamos un botón y el código básico que lo controla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06" y="1605170"/>
            <a:ext cx="8236497" cy="507309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103" y="2724636"/>
            <a:ext cx="3842282" cy="325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7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033337" cy="1320800"/>
          </a:xfrm>
        </p:spPr>
        <p:txBody>
          <a:bodyPr/>
          <a:lstStyle/>
          <a:p>
            <a:r>
              <a:rPr lang="es-CR" dirty="0" smtClean="0"/>
              <a:t>Creamos una subclase de tipo </a:t>
            </a:r>
            <a:r>
              <a:rPr lang="es-CR" dirty="0" err="1" smtClean="0"/>
              <a:t>AsycTask</a:t>
            </a:r>
            <a:r>
              <a:rPr lang="es-CR" dirty="0" smtClean="0"/>
              <a:t> y la ejecutamos en el case del Botón</a:t>
            </a:r>
            <a:endParaRPr lang="es-C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930400"/>
            <a:ext cx="9265157" cy="466702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377706" y="4146996"/>
            <a:ext cx="2665928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R" dirty="0" smtClean="0">
                <a:solidFill>
                  <a:srgbClr val="FF0000"/>
                </a:solidFill>
              </a:rPr>
              <a:t>Esta clase va a tener 2 métodos importantes:</a:t>
            </a:r>
          </a:p>
          <a:p>
            <a:endParaRPr lang="es-C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err="1">
                <a:solidFill>
                  <a:srgbClr val="FF0000"/>
                </a:solidFill>
              </a:rPr>
              <a:t>doInBackground</a:t>
            </a:r>
            <a:endParaRPr lang="es-C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 err="1">
                <a:solidFill>
                  <a:srgbClr val="FF0000"/>
                </a:solidFill>
              </a:rPr>
              <a:t>onPostExecute</a:t>
            </a:r>
            <a:endParaRPr lang="es-CR" dirty="0" smtClean="0">
              <a:solidFill>
                <a:srgbClr val="FF0000"/>
              </a:solidFill>
            </a:endParaRPr>
          </a:p>
          <a:p>
            <a:endParaRPr lang="es-CR" dirty="0">
              <a:solidFill>
                <a:srgbClr val="FF0000"/>
              </a:solidFill>
            </a:endParaRPr>
          </a:p>
          <a:p>
            <a:endParaRPr lang="es-CR" dirty="0">
              <a:solidFill>
                <a:srgbClr val="FF0000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C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doInBackground</a:t>
            </a:r>
            <a:endParaRPr kumimoji="0" lang="es-CR" altLang="es-C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3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44699"/>
            <a:ext cx="8596668" cy="695459"/>
          </a:xfrm>
        </p:spPr>
        <p:txBody>
          <a:bodyPr>
            <a:normAutofit/>
          </a:bodyPr>
          <a:lstStyle/>
          <a:p>
            <a:r>
              <a:rPr lang="es-CR" dirty="0" smtClean="0"/>
              <a:t>Método: </a:t>
            </a:r>
            <a:r>
              <a:rPr lang="es-CR" b="1" u="sng" dirty="0" err="1"/>
              <a:t>doInBackground</a:t>
            </a:r>
            <a:endParaRPr lang="es-CR" b="1" u="sng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006634"/>
            <a:ext cx="9265156" cy="57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44699"/>
            <a:ext cx="8596668" cy="695459"/>
          </a:xfrm>
        </p:spPr>
        <p:txBody>
          <a:bodyPr>
            <a:normAutofit/>
          </a:bodyPr>
          <a:lstStyle/>
          <a:p>
            <a:r>
              <a:rPr lang="es-CR" dirty="0" smtClean="0"/>
              <a:t>Método: </a:t>
            </a:r>
            <a:r>
              <a:rPr lang="es-CR" b="1" u="sng" dirty="0" err="1" smtClean="0"/>
              <a:t>doInBackground</a:t>
            </a:r>
            <a:r>
              <a:rPr lang="es-CR" b="1" u="sng" dirty="0" smtClean="0"/>
              <a:t> #2</a:t>
            </a:r>
            <a:endParaRPr lang="es-CR" b="1" u="sng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677334" y="1545465"/>
            <a:ext cx="10140920" cy="44958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R" sz="2400" dirty="0" smtClean="0"/>
              <a:t>En este método se hace lo siguiente:</a:t>
            </a:r>
          </a:p>
          <a:p>
            <a:pPr marL="0" indent="0">
              <a:buNone/>
            </a:pPr>
            <a:endParaRPr lang="es-CR" sz="2400" dirty="0" smtClean="0"/>
          </a:p>
          <a:p>
            <a:r>
              <a:rPr lang="es-CR" sz="2400" dirty="0" smtClean="0"/>
              <a:t>Se conecta con el </a:t>
            </a:r>
            <a:r>
              <a:rPr lang="es-CR" sz="2400" dirty="0"/>
              <a:t>S</a:t>
            </a:r>
            <a:r>
              <a:rPr lang="es-CR" sz="2400" dirty="0" smtClean="0"/>
              <a:t>ervicio Web y se lee lo que devuelve.</a:t>
            </a:r>
          </a:p>
          <a:p>
            <a:pPr marL="0" indent="0">
              <a:buNone/>
            </a:pPr>
            <a:endParaRPr lang="es-CR" sz="2400" dirty="0" smtClean="0"/>
          </a:p>
          <a:p>
            <a:r>
              <a:rPr lang="es-CR" sz="2400" dirty="0" smtClean="0"/>
              <a:t>Los datos que se leen se guardan temporalmente en una variable de tipo Buffer.</a:t>
            </a:r>
          </a:p>
          <a:p>
            <a:pPr marL="0" indent="0">
              <a:buNone/>
            </a:pPr>
            <a:endParaRPr lang="es-CR" sz="2400" dirty="0" smtClean="0"/>
          </a:p>
          <a:p>
            <a:r>
              <a:rPr lang="es-CR" sz="2400" dirty="0" smtClean="0"/>
              <a:t>Línea a línea se lee del buffer y se concatena en una variable de texto.</a:t>
            </a:r>
          </a:p>
          <a:p>
            <a:endParaRPr lang="es-CR" sz="2400" dirty="0" smtClean="0"/>
          </a:p>
          <a:p>
            <a:r>
              <a:rPr lang="es-CR" sz="2400" dirty="0" smtClean="0"/>
              <a:t>Se cierra el buffer.</a:t>
            </a:r>
          </a:p>
          <a:p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2796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44699"/>
            <a:ext cx="8596668" cy="695459"/>
          </a:xfrm>
        </p:spPr>
        <p:txBody>
          <a:bodyPr>
            <a:normAutofit/>
          </a:bodyPr>
          <a:lstStyle/>
          <a:p>
            <a:r>
              <a:rPr lang="es-CR" dirty="0" smtClean="0"/>
              <a:t>Método: </a:t>
            </a:r>
            <a:r>
              <a:rPr lang="es-CR" b="1" u="sng" dirty="0" err="1"/>
              <a:t>onPostExecute</a:t>
            </a:r>
            <a:endParaRPr lang="es-CR" b="1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41" y="1391589"/>
            <a:ext cx="11492367" cy="497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44699"/>
            <a:ext cx="8596668" cy="695459"/>
          </a:xfrm>
        </p:spPr>
        <p:txBody>
          <a:bodyPr>
            <a:normAutofit/>
          </a:bodyPr>
          <a:lstStyle/>
          <a:p>
            <a:r>
              <a:rPr lang="es-CR" dirty="0" smtClean="0"/>
              <a:t>Método: </a:t>
            </a:r>
            <a:r>
              <a:rPr lang="es-CR" b="1" u="sng" dirty="0" err="1"/>
              <a:t>onPostExecute</a:t>
            </a:r>
            <a:endParaRPr lang="es-CR" b="1" u="sng" dirty="0"/>
          </a:p>
        </p:txBody>
      </p:sp>
      <p:sp>
        <p:nvSpPr>
          <p:cNvPr id="4" name="Marcador de contenido 5"/>
          <p:cNvSpPr>
            <a:spLocks noGrp="1"/>
          </p:cNvSpPr>
          <p:nvPr>
            <p:ph idx="1"/>
          </p:nvPr>
        </p:nvSpPr>
        <p:spPr>
          <a:xfrm>
            <a:off x="677334" y="1545465"/>
            <a:ext cx="10140920" cy="44958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R" sz="2400" dirty="0" smtClean="0"/>
              <a:t>En este método se hace lo siguiente:</a:t>
            </a:r>
          </a:p>
          <a:p>
            <a:pPr marL="0" indent="0">
              <a:buNone/>
            </a:pPr>
            <a:endParaRPr lang="es-CR" sz="2400" dirty="0" smtClean="0"/>
          </a:p>
          <a:p>
            <a:r>
              <a:rPr lang="es-CR" sz="2400" dirty="0" smtClean="0"/>
              <a:t>El contenido de la variable de texto se guarda en un objeto de tipo </a:t>
            </a:r>
            <a:r>
              <a:rPr lang="es-CR" sz="2400" dirty="0" err="1" smtClean="0"/>
              <a:t>JSon</a:t>
            </a:r>
            <a:r>
              <a:rPr lang="es-CR" sz="2400" dirty="0" smtClean="0"/>
              <a:t>.</a:t>
            </a:r>
          </a:p>
          <a:p>
            <a:pPr marL="0" indent="0">
              <a:buNone/>
            </a:pPr>
            <a:endParaRPr lang="es-CR" sz="2400" dirty="0" smtClean="0"/>
          </a:p>
          <a:p>
            <a:r>
              <a:rPr lang="es-CR" sz="2400" dirty="0" smtClean="0"/>
              <a:t>Como los datos están ahora estructurados gracias al JSON ahora es mas fácil leerlos.</a:t>
            </a:r>
          </a:p>
          <a:p>
            <a:pPr marL="0" indent="0">
              <a:buNone/>
            </a:pPr>
            <a:endParaRPr lang="es-CR" sz="2400" dirty="0" smtClean="0"/>
          </a:p>
          <a:p>
            <a:r>
              <a:rPr lang="es-CR" sz="2400" dirty="0" smtClean="0"/>
              <a:t>Se muestra en pantalla el o los valores que se quieran obtener del JSON.</a:t>
            </a:r>
          </a:p>
          <a:p>
            <a:endParaRPr lang="es-CR" sz="2400" dirty="0" smtClean="0"/>
          </a:p>
          <a:p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28224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1458</TotalTime>
  <Words>182</Words>
  <Application>Microsoft Office PowerPoint</Application>
  <PresentationFormat>Panorámica</PresentationFormat>
  <Paragraphs>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Trebuchet MS</vt:lpstr>
      <vt:lpstr>Wingdings 3</vt:lpstr>
      <vt:lpstr>Faceta</vt:lpstr>
      <vt:lpstr>Llamadas básicas a Servicios Web</vt:lpstr>
      <vt:lpstr>Agregamos los permisos de conexión en el AndroidManifest.xml</vt:lpstr>
      <vt:lpstr>Agregamos un botón y el código básico que lo controla</vt:lpstr>
      <vt:lpstr>Creamos una subclase de tipo AsycTask y la ejecutamos en el case del Botón</vt:lpstr>
      <vt:lpstr>Método: doInBackground</vt:lpstr>
      <vt:lpstr>Método: doInBackground #2</vt:lpstr>
      <vt:lpstr>Método: onPostExecute</vt:lpstr>
      <vt:lpstr>Método: onPostExecute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Llamadas básicas a Servicios Web</dc:title>
  <dc:creator>Santiago Rodriguez Paniagua</dc:creator>
  <cp:lastModifiedBy>Santiago Rodriguez Paniagua</cp:lastModifiedBy>
  <cp:revision>13</cp:revision>
  <dcterms:created xsi:type="dcterms:W3CDTF">2015-10-26T03:01:29Z</dcterms:created>
  <dcterms:modified xsi:type="dcterms:W3CDTF">2015-10-27T03:20:17Z</dcterms:modified>
</cp:coreProperties>
</file>