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72" r:id="rId3"/>
  </p:sldMasterIdLst>
  <p:notesMasterIdLst>
    <p:notesMasterId r:id="rId9"/>
  </p:notesMasterIdLst>
  <p:sldIdLst>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D3906-519B-4643-9A52-1065A43CD4E3}" type="datetimeFigureOut">
              <a:rPr lang="en-US" smtClean="0"/>
              <a:t>10/25/2015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AFD237-ABCA-4CB5-B510-150C676172B6}" type="slidenum">
              <a:rPr lang="en-US" smtClean="0"/>
              <a:t>‹Nº›</a:t>
            </a:fld>
            <a:endParaRPr lang="en-US"/>
          </a:p>
        </p:txBody>
      </p:sp>
    </p:spTree>
    <p:extLst>
      <p:ext uri="{BB962C8B-B14F-4D97-AF65-F5344CB8AC3E}">
        <p14:creationId xmlns:p14="http://schemas.microsoft.com/office/powerpoint/2010/main" val="1151050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10/25/2015 7:45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5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298272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R" sz="4800" dirty="0" err="1" smtClean="0"/>
              <a:t>Action</a:t>
            </a:r>
            <a:r>
              <a:rPr lang="es-CR" sz="4800" dirty="0" smtClean="0"/>
              <a:t> Bar</a:t>
            </a:r>
            <a:br>
              <a:rPr lang="es-CR" sz="4800" dirty="0" smtClean="0"/>
            </a:br>
            <a:r>
              <a:rPr lang="es-CR" sz="4800" dirty="0" smtClean="0"/>
              <a:t>(Menú </a:t>
            </a:r>
            <a:r>
              <a:rPr lang="es-CR" sz="4800" dirty="0"/>
              <a:t>de </a:t>
            </a:r>
            <a:r>
              <a:rPr lang="es-CR" sz="4800" dirty="0" smtClean="0"/>
              <a:t>Android)</a:t>
            </a:r>
            <a:endParaRPr lang="es-ES_tradnl" sz="4800" dirty="0"/>
          </a:p>
        </p:txBody>
      </p:sp>
      <p:sp>
        <p:nvSpPr>
          <p:cNvPr id="3" name="Subtitle 2"/>
          <p:cNvSpPr>
            <a:spLocks noGrp="1"/>
          </p:cNvSpPr>
          <p:nvPr>
            <p:ph type="subTitle" idx="1"/>
          </p:nvPr>
        </p:nvSpPr>
        <p:spPr>
          <a:xfrm>
            <a:off x="251520" y="6165304"/>
            <a:ext cx="7681913" cy="413792"/>
          </a:xfrm>
        </p:spPr>
        <p:txBody>
          <a:bodyPr/>
          <a:lstStyle/>
          <a:p>
            <a:r>
              <a:rPr lang="es-ES_tradnl" sz="1800" dirty="0" smtClean="0"/>
              <a:t>Lic. Santiago Rodríguez Paniagua. (2015)</a:t>
            </a:r>
            <a:endParaRPr lang="es-ES_tradnl" sz="18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260648"/>
            <a:ext cx="8568952" cy="1296144"/>
          </a:xfrm>
        </p:spPr>
        <p:txBody>
          <a:bodyPr/>
          <a:lstStyle/>
          <a:p>
            <a:r>
              <a:rPr lang="es-CR" sz="4400" dirty="0" smtClean="0"/>
              <a:t>Agregamos los ítems u opciones al menú</a:t>
            </a:r>
            <a:endParaRPr lang="es-CR" sz="4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91" y="1772816"/>
            <a:ext cx="8253426" cy="4608512"/>
          </a:xfrm>
          <a:prstGeom prst="rect">
            <a:avLst/>
          </a:prstGeom>
        </p:spPr>
      </p:pic>
    </p:spTree>
    <p:extLst>
      <p:ext uri="{BB962C8B-B14F-4D97-AF65-F5344CB8AC3E}">
        <p14:creationId xmlns:p14="http://schemas.microsoft.com/office/powerpoint/2010/main" val="18308522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260648"/>
            <a:ext cx="8568952" cy="1296144"/>
          </a:xfrm>
        </p:spPr>
        <p:txBody>
          <a:bodyPr/>
          <a:lstStyle/>
          <a:p>
            <a:r>
              <a:rPr lang="es-CR" sz="4400" dirty="0" smtClean="0"/>
              <a:t>Corremos el App y activamos el menú</a:t>
            </a:r>
            <a:endParaRPr lang="es-CR" sz="4400" dirty="0"/>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b="14362"/>
          <a:stretch/>
        </p:blipFill>
        <p:spPr>
          <a:xfrm>
            <a:off x="356776" y="1550693"/>
            <a:ext cx="8424936" cy="4147961"/>
          </a:xfrm>
          <a:prstGeom prst="rect">
            <a:avLst/>
          </a:prstGeom>
        </p:spPr>
      </p:pic>
      <p:sp>
        <p:nvSpPr>
          <p:cNvPr id="4" name="CuadroTexto 3"/>
          <p:cNvSpPr txBox="1"/>
          <p:nvPr/>
        </p:nvSpPr>
        <p:spPr>
          <a:xfrm>
            <a:off x="252198" y="5949280"/>
            <a:ext cx="8529514" cy="707886"/>
          </a:xfrm>
          <a:prstGeom prst="rect">
            <a:avLst/>
          </a:prstGeom>
          <a:noFill/>
        </p:spPr>
        <p:txBody>
          <a:bodyPr wrap="none" rtlCol="0">
            <a:spAutoFit/>
          </a:bodyPr>
          <a:lstStyle/>
          <a:p>
            <a:r>
              <a:rPr lang="es-CR" sz="2000" dirty="0" smtClean="0"/>
              <a:t>El menú se activa seleccionando los 3 puntos verticales que están normalmente </a:t>
            </a:r>
          </a:p>
          <a:p>
            <a:r>
              <a:rPr lang="es-CR" sz="2000" dirty="0" smtClean="0"/>
              <a:t>en la esquina superior derecha en la barra de título del App.</a:t>
            </a:r>
            <a:endParaRPr lang="es-CR" sz="2000" dirty="0"/>
          </a:p>
        </p:txBody>
      </p:sp>
    </p:spTree>
    <p:extLst>
      <p:ext uri="{BB962C8B-B14F-4D97-AF65-F5344CB8AC3E}">
        <p14:creationId xmlns:p14="http://schemas.microsoft.com/office/powerpoint/2010/main" val="12042729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260648"/>
            <a:ext cx="8568952" cy="1296144"/>
          </a:xfrm>
        </p:spPr>
        <p:txBody>
          <a:bodyPr/>
          <a:lstStyle/>
          <a:p>
            <a:r>
              <a:rPr lang="es-CR" sz="4400" dirty="0" smtClean="0"/>
              <a:t>Agregamos el código de Java</a:t>
            </a:r>
            <a:endParaRPr lang="es-CR" sz="4400" dirty="0"/>
          </a:p>
        </p:txBody>
      </p:sp>
      <p:sp>
        <p:nvSpPr>
          <p:cNvPr id="4" name="CuadroTexto 3"/>
          <p:cNvSpPr txBox="1"/>
          <p:nvPr/>
        </p:nvSpPr>
        <p:spPr>
          <a:xfrm>
            <a:off x="77864" y="5949280"/>
            <a:ext cx="9066136" cy="707886"/>
          </a:xfrm>
          <a:prstGeom prst="rect">
            <a:avLst/>
          </a:prstGeom>
          <a:noFill/>
        </p:spPr>
        <p:txBody>
          <a:bodyPr wrap="none" rtlCol="0">
            <a:spAutoFit/>
          </a:bodyPr>
          <a:lstStyle/>
          <a:p>
            <a:r>
              <a:rPr lang="es-CR" sz="2000" dirty="0" smtClean="0"/>
              <a:t>Aunque la configuración standard de un App normalmente está lista para manejar los</a:t>
            </a:r>
          </a:p>
          <a:p>
            <a:r>
              <a:rPr lang="es-CR" sz="2000" dirty="0" err="1" smtClean="0"/>
              <a:t>Action</a:t>
            </a:r>
            <a:r>
              <a:rPr lang="es-CR" sz="2000" dirty="0" smtClean="0"/>
              <a:t> Bar (el menú), tenemos que dejar los eventos como se ven en la imagen. </a:t>
            </a:r>
            <a:endParaRPr lang="es-CR" sz="2000" dirty="0"/>
          </a:p>
        </p:txBody>
      </p:sp>
      <p:pic>
        <p:nvPicPr>
          <p:cNvPr id="5" name="Imagen 4"/>
          <p:cNvPicPr>
            <a:picLocks noChangeAspect="1"/>
          </p:cNvPicPr>
          <p:nvPr/>
        </p:nvPicPr>
        <p:blipFill>
          <a:blip r:embed="rId2"/>
          <a:stretch>
            <a:fillRect/>
          </a:stretch>
        </p:blipFill>
        <p:spPr>
          <a:xfrm>
            <a:off x="460498" y="1556792"/>
            <a:ext cx="7495878" cy="4057686"/>
          </a:xfrm>
          <a:prstGeom prst="rect">
            <a:avLst/>
          </a:prstGeom>
        </p:spPr>
      </p:pic>
    </p:spTree>
    <p:extLst>
      <p:ext uri="{BB962C8B-B14F-4D97-AF65-F5344CB8AC3E}">
        <p14:creationId xmlns:p14="http://schemas.microsoft.com/office/powerpoint/2010/main" val="25276678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260648"/>
            <a:ext cx="8568952" cy="720080"/>
          </a:xfrm>
        </p:spPr>
        <p:txBody>
          <a:bodyPr/>
          <a:lstStyle/>
          <a:p>
            <a:r>
              <a:rPr lang="es-CR" sz="4400" dirty="0" smtClean="0"/>
              <a:t>Agregamos el código de Java</a:t>
            </a:r>
            <a:endParaRPr lang="es-CR" sz="4400" dirty="0"/>
          </a:p>
        </p:txBody>
      </p:sp>
      <p:sp>
        <p:nvSpPr>
          <p:cNvPr id="4" name="CuadroTexto 3"/>
          <p:cNvSpPr txBox="1"/>
          <p:nvPr/>
        </p:nvSpPr>
        <p:spPr>
          <a:xfrm>
            <a:off x="77864" y="5949280"/>
            <a:ext cx="8660256" cy="707886"/>
          </a:xfrm>
          <a:prstGeom prst="rect">
            <a:avLst/>
          </a:prstGeom>
          <a:noFill/>
        </p:spPr>
        <p:txBody>
          <a:bodyPr wrap="none" rtlCol="0">
            <a:spAutoFit/>
          </a:bodyPr>
          <a:lstStyle/>
          <a:p>
            <a:r>
              <a:rPr lang="es-CR" sz="2000" dirty="0" smtClean="0"/>
              <a:t>En el evento / Función: </a:t>
            </a:r>
            <a:r>
              <a:rPr lang="es-CR" sz="2000" b="1" dirty="0" err="1" smtClean="0">
                <a:solidFill>
                  <a:srgbClr val="FFFF00"/>
                </a:solidFill>
              </a:rPr>
              <a:t>onOptionsItemSelected</a:t>
            </a:r>
            <a:r>
              <a:rPr lang="es-CR" sz="2000" dirty="0" smtClean="0">
                <a:solidFill>
                  <a:srgbClr val="FFFF00"/>
                </a:solidFill>
              </a:rPr>
              <a:t> </a:t>
            </a:r>
            <a:r>
              <a:rPr lang="es-CR" sz="2000" dirty="0" smtClean="0"/>
              <a:t>agregamos un case por cada ítem</a:t>
            </a:r>
          </a:p>
          <a:p>
            <a:r>
              <a:rPr lang="es-CR" sz="2000" dirty="0" smtClean="0"/>
              <a:t>del menú al que queremos agregarle acción. </a:t>
            </a:r>
            <a:endParaRPr lang="es-CR" sz="2000" dirty="0"/>
          </a:p>
        </p:txBody>
      </p:sp>
      <p:pic>
        <p:nvPicPr>
          <p:cNvPr id="3" name="Imagen 2"/>
          <p:cNvPicPr>
            <a:picLocks noChangeAspect="1"/>
          </p:cNvPicPr>
          <p:nvPr/>
        </p:nvPicPr>
        <p:blipFill>
          <a:blip r:embed="rId2"/>
          <a:stretch>
            <a:fillRect/>
          </a:stretch>
        </p:blipFill>
        <p:spPr>
          <a:xfrm>
            <a:off x="539552" y="1196752"/>
            <a:ext cx="8158608" cy="4387705"/>
          </a:xfrm>
          <a:prstGeom prst="rect">
            <a:avLst/>
          </a:prstGeom>
        </p:spPr>
      </p:pic>
    </p:spTree>
    <p:extLst>
      <p:ext uri="{BB962C8B-B14F-4D97-AF65-F5344CB8AC3E}">
        <p14:creationId xmlns:p14="http://schemas.microsoft.com/office/powerpoint/2010/main" val="290825147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een Swirls Segoe Template_TP10286739">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A6783B6-86AE-4776-8B81-8199FD1759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presentación de muestra (diseño de remolinos verdes)</Template>
  <TotalTime>33</TotalTime>
  <Words>209</Words>
  <Application>Microsoft Office PowerPoint</Application>
  <PresentationFormat>Presentación en pantalla (4:3)</PresentationFormat>
  <Paragraphs>16</Paragraphs>
  <Slides>5</Slides>
  <Notes>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5</vt:i4>
      </vt:variant>
    </vt:vector>
  </HeadingPairs>
  <TitlesOfParts>
    <vt:vector size="11" baseType="lpstr">
      <vt:lpstr>Arial</vt:lpstr>
      <vt:lpstr>Calibri</vt:lpstr>
      <vt:lpstr>Courier New</vt:lpstr>
      <vt:lpstr>Wingdings</vt:lpstr>
      <vt:lpstr>1_Green Swirls Segoe Template_TP10286739</vt:lpstr>
      <vt:lpstr>White with Courier font for code slides</vt:lpstr>
      <vt:lpstr>Action Bar (Menú de Android)</vt:lpstr>
      <vt:lpstr>Agregamos los ítems u opciones al menú</vt:lpstr>
      <vt:lpstr>Corremos el App y activamos el menú</vt:lpstr>
      <vt:lpstr>Agregamos el código de Java</vt:lpstr>
      <vt:lpstr>Agregamos el código de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Bar (Menú de Android)</dc:title>
  <dc:creator>Santiago Rodriguez Paniagua</dc:creator>
  <cp:keywords/>
  <cp:lastModifiedBy>Santiago Rodriguez Paniagua</cp:lastModifiedBy>
  <cp:revision>6</cp:revision>
  <dcterms:created xsi:type="dcterms:W3CDTF">2015-10-26T01:44:15Z</dcterms:created>
  <dcterms:modified xsi:type="dcterms:W3CDTF">2015-10-26T02:17:46Z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TC102867399990</vt:lpwstr>
  </property>
</Properties>
</file>