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BB9E0-B6EB-45EF-A4B9-F578D2B2DC87}" v="11" dt="2018-09-22T01:25:17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Rodriguez Paniagua" userId="69781b2f75dd22ef" providerId="LiveId" clId="{2DEBB9E0-B6EB-45EF-A4B9-F578D2B2DC87}"/>
    <pc:docChg chg="modSld">
      <pc:chgData name="Santiago Rodriguez Paniagua" userId="69781b2f75dd22ef" providerId="LiveId" clId="{2DEBB9E0-B6EB-45EF-A4B9-F578D2B2DC87}" dt="2018-09-22T01:25:17.415" v="10" actId="1038"/>
      <pc:docMkLst>
        <pc:docMk/>
      </pc:docMkLst>
      <pc:sldChg chg="modSp">
        <pc:chgData name="Santiago Rodriguez Paniagua" userId="69781b2f75dd22ef" providerId="LiveId" clId="{2DEBB9E0-B6EB-45EF-A4B9-F578D2B2DC87}" dt="2018-09-22T00:58:58.899" v="3" actId="14100"/>
        <pc:sldMkLst>
          <pc:docMk/>
          <pc:sldMk cId="2135584031" sldId="259"/>
        </pc:sldMkLst>
        <pc:picChg chg="mod">
          <ac:chgData name="Santiago Rodriguez Paniagua" userId="69781b2f75dd22ef" providerId="LiveId" clId="{2DEBB9E0-B6EB-45EF-A4B9-F578D2B2DC87}" dt="2018-09-22T00:58:58.899" v="3" actId="14100"/>
          <ac:picMkLst>
            <pc:docMk/>
            <pc:sldMk cId="2135584031" sldId="259"/>
            <ac:picMk id="4" creationId="{00000000-0000-0000-0000-000000000000}"/>
          </ac:picMkLst>
        </pc:picChg>
      </pc:sldChg>
      <pc:sldChg chg="modSp">
        <pc:chgData name="Santiago Rodriguez Paniagua" userId="69781b2f75dd22ef" providerId="LiveId" clId="{2DEBB9E0-B6EB-45EF-A4B9-F578D2B2DC87}" dt="2018-09-22T01:25:17.415" v="10" actId="1038"/>
        <pc:sldMkLst>
          <pc:docMk/>
          <pc:sldMk cId="1010726253" sldId="260"/>
        </pc:sldMkLst>
        <pc:picChg chg="mod">
          <ac:chgData name="Santiago Rodriguez Paniagua" userId="69781b2f75dd22ef" providerId="LiveId" clId="{2DEBB9E0-B6EB-45EF-A4B9-F578D2B2DC87}" dt="2018-09-22T01:25:17.415" v="10" actId="1038"/>
          <ac:picMkLst>
            <pc:docMk/>
            <pc:sldMk cId="1010726253" sldId="260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57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60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064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77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2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627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8456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14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02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27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981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8515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756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42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895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124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019C-51A5-4911-8B24-5680E6A9AAAF}" type="datetimeFigureOut">
              <a:rPr lang="es-CR" smtClean="0"/>
              <a:t>21/9/2018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BF91-2B2C-4B4D-A38A-243971AC30C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363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4000" b="1" dirty="0">
                <a:solidFill>
                  <a:srgbClr val="FFFF00"/>
                </a:solidFill>
              </a:rPr>
              <a:t>Uso básico del </a:t>
            </a:r>
            <a:r>
              <a:rPr lang="es-CR" sz="4000" b="1" dirty="0" err="1">
                <a:solidFill>
                  <a:srgbClr val="FFFF00"/>
                </a:solidFill>
              </a:rPr>
              <a:t>ListView</a:t>
            </a:r>
            <a:endParaRPr lang="es-CR" sz="4000" b="1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27984" y="6453336"/>
            <a:ext cx="4572000" cy="31737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s-CR" dirty="0">
                <a:solidFill>
                  <a:srgbClr val="FFFF00"/>
                </a:solidFill>
              </a:rPr>
              <a:t>Lic. Santiago Rodríguez Paniagua. (2016)</a:t>
            </a:r>
          </a:p>
        </p:txBody>
      </p:sp>
    </p:spTree>
    <p:extLst>
      <p:ext uri="{BB962C8B-B14F-4D97-AF65-F5344CB8AC3E}">
        <p14:creationId xmlns:p14="http://schemas.microsoft.com/office/powerpoint/2010/main" val="222325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 </a:t>
            </a:r>
            <a:r>
              <a:rPr lang="es-CR" dirty="0" err="1"/>
              <a:t>Listview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2492896"/>
            <a:ext cx="735942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una variable tipo </a:t>
            </a:r>
            <a:r>
              <a:rPr lang="es-CR" dirty="0" err="1"/>
              <a:t>Listview</a:t>
            </a:r>
            <a:r>
              <a:rPr lang="es-CR" dirty="0"/>
              <a:t> y un arreglo de </a:t>
            </a:r>
            <a:r>
              <a:rPr lang="es-CR" dirty="0" err="1"/>
              <a:t>Strings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14" r="3554"/>
          <a:stretch/>
        </p:blipFill>
        <p:spPr>
          <a:xfrm>
            <a:off x="856060" y="2097088"/>
            <a:ext cx="7648114" cy="37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5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las variables faltantes y cambiamos la clase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2716" b="7179"/>
          <a:stretch/>
        </p:blipFill>
        <p:spPr>
          <a:xfrm>
            <a:off x="207448" y="2097089"/>
            <a:ext cx="8726721" cy="27000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28001"/>
          <a:stretch/>
        </p:blipFill>
        <p:spPr>
          <a:xfrm>
            <a:off x="210574" y="5013176"/>
            <a:ext cx="3713353" cy="161391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87274" y="5048295"/>
            <a:ext cx="49389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>
                <a:solidFill>
                  <a:srgbClr val="FFFF00"/>
                </a:solidFill>
              </a:rPr>
              <a:t>Al cambiar la Clase a </a:t>
            </a:r>
            <a:r>
              <a:rPr lang="es-CR" sz="2000" dirty="0" err="1">
                <a:solidFill>
                  <a:srgbClr val="FFFF00"/>
                </a:solidFill>
              </a:rPr>
              <a:t>OnClickListener</a:t>
            </a:r>
            <a:endParaRPr lang="es-CR" sz="2000" dirty="0">
              <a:solidFill>
                <a:srgbClr val="FFFF00"/>
              </a:solidFill>
            </a:endParaRPr>
          </a:p>
          <a:p>
            <a:r>
              <a:rPr lang="es-CR" sz="2000" dirty="0">
                <a:solidFill>
                  <a:srgbClr val="FFFF00"/>
                </a:solidFill>
              </a:rPr>
              <a:t>Va a presentar errores, así que para evitarlos</a:t>
            </a:r>
          </a:p>
          <a:p>
            <a:r>
              <a:rPr lang="es-CR" sz="2000" dirty="0">
                <a:solidFill>
                  <a:srgbClr val="FFFF00"/>
                </a:solidFill>
              </a:rPr>
              <a:t>Vamos a agregar un  Método </a:t>
            </a:r>
            <a:r>
              <a:rPr lang="es-CR" sz="2000" dirty="0" err="1">
                <a:solidFill>
                  <a:srgbClr val="FFFF00"/>
                </a:solidFill>
              </a:rPr>
              <a:t>OnClick</a:t>
            </a:r>
            <a:r>
              <a:rPr lang="es-CR" sz="2000" dirty="0">
                <a:solidFill>
                  <a:srgbClr val="FFFF00"/>
                </a:solidFill>
              </a:rPr>
              <a:t> al final </a:t>
            </a:r>
          </a:p>
          <a:p>
            <a:r>
              <a:rPr lang="es-CR" sz="2000" dirty="0">
                <a:solidFill>
                  <a:srgbClr val="FFFF00"/>
                </a:solidFill>
              </a:rPr>
              <a:t>De la clase.</a:t>
            </a:r>
          </a:p>
        </p:txBody>
      </p:sp>
    </p:spTree>
    <p:extLst>
      <p:ext uri="{BB962C8B-B14F-4D97-AF65-F5344CB8AC3E}">
        <p14:creationId xmlns:p14="http://schemas.microsoft.com/office/powerpoint/2010/main" val="62269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Por medio de un adaptador le introducimos el arreglo al </a:t>
            </a:r>
            <a:r>
              <a:rPr lang="es-CR" dirty="0" err="1"/>
              <a:t>listview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3184"/>
          <a:stretch/>
        </p:blipFill>
        <p:spPr>
          <a:xfrm>
            <a:off x="0" y="2048075"/>
            <a:ext cx="9143999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8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618518"/>
            <a:ext cx="8208912" cy="1478570"/>
          </a:xfrm>
        </p:spPr>
        <p:txBody>
          <a:bodyPr>
            <a:normAutofit fontScale="90000"/>
          </a:bodyPr>
          <a:lstStyle/>
          <a:p>
            <a:r>
              <a:rPr lang="es-CR" dirty="0"/>
              <a:t>Agregamos un </a:t>
            </a:r>
            <a:r>
              <a:rPr lang="es-CR" dirty="0" err="1"/>
              <a:t>listener</a:t>
            </a:r>
            <a:r>
              <a:rPr lang="es-CR" dirty="0"/>
              <a:t> al evento </a:t>
            </a:r>
            <a:r>
              <a:rPr lang="es-CR" dirty="0" err="1"/>
              <a:t>click</a:t>
            </a:r>
            <a:r>
              <a:rPr lang="es-CR" dirty="0"/>
              <a:t> (al final del </a:t>
            </a:r>
            <a:r>
              <a:rPr lang="es-CR" dirty="0" err="1"/>
              <a:t>Metodo</a:t>
            </a:r>
            <a:r>
              <a:rPr lang="es-CR" dirty="0"/>
              <a:t> / Evento: </a:t>
            </a:r>
            <a:r>
              <a:rPr lang="es-CR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OnCreate</a:t>
            </a:r>
            <a:r>
              <a:rPr lang="es-CR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73" r="2538" b="9091"/>
          <a:stretch/>
        </p:blipFill>
        <p:spPr>
          <a:xfrm>
            <a:off x="31325" y="2580832"/>
            <a:ext cx="9078922" cy="31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agregar nuevos elementos al </a:t>
            </a:r>
            <a:r>
              <a:rPr lang="es-CR" dirty="0" err="1"/>
              <a:t>Listview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203849"/>
          </a:xfrm>
        </p:spPr>
        <p:txBody>
          <a:bodyPr>
            <a:normAutofit/>
          </a:bodyPr>
          <a:lstStyle/>
          <a:p>
            <a:r>
              <a:rPr lang="es-CR" dirty="0"/>
              <a:t>Basta con agregar un nuevo elemento al arreglo o lista que se uso para cargar los datos.</a:t>
            </a:r>
          </a:p>
          <a:p>
            <a:endParaRPr lang="es-CR" dirty="0"/>
          </a:p>
          <a:p>
            <a:r>
              <a:rPr lang="es-CR" dirty="0"/>
              <a:t>Luego lo único que hay que hacer es activar en el </a:t>
            </a:r>
            <a:r>
              <a:rPr lang="es-CR" dirty="0">
                <a:solidFill>
                  <a:srgbClr val="FFFF00"/>
                </a:solidFill>
              </a:rPr>
              <a:t>adaptador</a:t>
            </a:r>
            <a:r>
              <a:rPr lang="es-CR" dirty="0"/>
              <a:t> la propiedad: </a:t>
            </a:r>
            <a:r>
              <a:rPr lang="es-CR" dirty="0" err="1">
                <a:solidFill>
                  <a:srgbClr val="FFFF00"/>
                </a:solidFill>
              </a:rPr>
              <a:t>notifyDataSetChanged</a:t>
            </a:r>
            <a:endParaRPr lang="es-C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 err="1"/>
              <a:t>Adaptador.notifyDataSetChanged</a:t>
            </a:r>
            <a:r>
              <a:rPr lang="es-C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837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agregar nuevos elementos al </a:t>
            </a:r>
            <a:r>
              <a:rPr lang="es-CR" dirty="0" err="1"/>
              <a:t>Listview</a:t>
            </a:r>
            <a:r>
              <a:rPr lang="es-CR" dirty="0"/>
              <a:t> #2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2693" b="1953"/>
          <a:stretch/>
        </p:blipFill>
        <p:spPr>
          <a:xfrm>
            <a:off x="195276" y="2420888"/>
            <a:ext cx="8751066" cy="41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479</TotalTime>
  <Words>138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Uso básico del ListView</vt:lpstr>
      <vt:lpstr>Agregamos un Listview</vt:lpstr>
      <vt:lpstr>Agregamos una variable tipo Listview y un arreglo de Strings</vt:lpstr>
      <vt:lpstr>Agregamos las variables faltantes y cambiamos la clase</vt:lpstr>
      <vt:lpstr>Por medio de un adaptador le introducimos el arreglo al listview</vt:lpstr>
      <vt:lpstr>Agregamos un listener al evento click (al final del Metodo / Evento: OnCreate)</vt:lpstr>
      <vt:lpstr>agregar nuevos elementos al Listview</vt:lpstr>
      <vt:lpstr>agregar nuevos elementos al Listview #2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y Salida: Leer y escribir de pantalla con Android Studio</dc:title>
  <dc:creator>SantiRodriguez</dc:creator>
  <cp:lastModifiedBy>Santiago Rodriguez Paniagua</cp:lastModifiedBy>
  <cp:revision>27</cp:revision>
  <dcterms:created xsi:type="dcterms:W3CDTF">2015-02-21T07:47:04Z</dcterms:created>
  <dcterms:modified xsi:type="dcterms:W3CDTF">2018-09-22T01:25:20Z</dcterms:modified>
</cp:coreProperties>
</file>