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8" r:id="rId3"/>
    <p:sldId id="269" r:id="rId4"/>
    <p:sldId id="270" r:id="rId5"/>
    <p:sldId id="268" r:id="rId6"/>
    <p:sldId id="257" r:id="rId7"/>
    <p:sldId id="259" r:id="rId8"/>
    <p:sldId id="271" r:id="rId9"/>
    <p:sldId id="262" r:id="rId10"/>
    <p:sldId id="274" r:id="rId11"/>
    <p:sldId id="272" r:id="rId12"/>
    <p:sldId id="263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2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17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2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5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0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>
                <a:solidFill>
                  <a:srgbClr val="FFFF00"/>
                </a:solidFill>
              </a:rPr>
              <a:t>Como pasar valores entre </a:t>
            </a:r>
            <a:r>
              <a:rPr lang="es-CR" dirty="0" err="1">
                <a:solidFill>
                  <a:srgbClr val="FFFF00"/>
                </a:solidFill>
              </a:rPr>
              <a:t>activities</a:t>
            </a:r>
            <a:r>
              <a:rPr lang="es-CR" dirty="0">
                <a:solidFill>
                  <a:srgbClr val="FFFF00"/>
                </a:solidFill>
              </a:rPr>
              <a:t> (Ventanas)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6027313"/>
            <a:ext cx="9001462" cy="463640"/>
          </a:xfrm>
        </p:spPr>
        <p:txBody>
          <a:bodyPr>
            <a:normAutofit/>
          </a:bodyPr>
          <a:lstStyle/>
          <a:p>
            <a:r>
              <a:rPr lang="es-CR" sz="1600" dirty="0"/>
              <a:t>Lic. Santiago Rodríguez Paniagua (2016).</a:t>
            </a:r>
          </a:p>
        </p:txBody>
      </p:sp>
    </p:spTree>
    <p:extLst>
      <p:ext uri="{BB962C8B-B14F-4D97-AF65-F5344CB8AC3E}">
        <p14:creationId xmlns:p14="http://schemas.microsoft.com/office/powerpoint/2010/main" val="18869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5" y="624110"/>
            <a:ext cx="9843237" cy="831203"/>
          </a:xfrm>
        </p:spPr>
        <p:txBody>
          <a:bodyPr/>
          <a:lstStyle/>
          <a:p>
            <a:r>
              <a:rPr lang="es-CR" dirty="0"/>
              <a:t>Como llamar otro </a:t>
            </a:r>
            <a:r>
              <a:rPr lang="es-CR" dirty="0" err="1"/>
              <a:t>Activity</a:t>
            </a:r>
            <a:endParaRPr lang="es-C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86367" y="1571222"/>
            <a:ext cx="10869769" cy="3928057"/>
          </a:xfrm>
        </p:spPr>
        <p:txBody>
          <a:bodyPr>
            <a:normAutofit/>
          </a:bodyPr>
          <a:lstStyle/>
          <a:p>
            <a:r>
              <a:rPr lang="es-CR" sz="2400" dirty="0"/>
              <a:t>Le fijamos el evento </a:t>
            </a:r>
            <a:r>
              <a:rPr lang="es-CR" sz="2400" dirty="0" err="1"/>
              <a:t>click</a:t>
            </a:r>
            <a:r>
              <a:rPr lang="es-CR" sz="2400" dirty="0"/>
              <a:t> a las variables “representantes” de los botones en pantalla: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5" y="2400013"/>
            <a:ext cx="6091707" cy="42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5" y="624110"/>
            <a:ext cx="9843237" cy="1280890"/>
          </a:xfrm>
        </p:spPr>
        <p:txBody>
          <a:bodyPr/>
          <a:lstStyle/>
          <a:p>
            <a:r>
              <a:rPr lang="es-CR" dirty="0"/>
              <a:t>Como llamar otro </a:t>
            </a:r>
            <a:r>
              <a:rPr lang="es-CR" dirty="0" err="1"/>
              <a:t>Activity</a:t>
            </a:r>
            <a:r>
              <a:rPr lang="es-CR" dirty="0"/>
              <a:t>(#2)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661375" y="2112135"/>
            <a:ext cx="9684912" cy="3928057"/>
          </a:xfrm>
        </p:spPr>
        <p:txBody>
          <a:bodyPr>
            <a:normAutofit/>
          </a:bodyPr>
          <a:lstStyle/>
          <a:p>
            <a:r>
              <a:rPr lang="es-CR" sz="2400" dirty="0"/>
              <a:t>Dentro del método / Evento </a:t>
            </a:r>
            <a:r>
              <a:rPr lang="es-CR" sz="2400" b="1" u="sng" dirty="0" err="1"/>
              <a:t>onClick</a:t>
            </a:r>
            <a:r>
              <a:rPr lang="es-CR" sz="2400" dirty="0"/>
              <a:t> creamos un </a:t>
            </a:r>
            <a:r>
              <a:rPr lang="es-CR" sz="2400" dirty="0" err="1"/>
              <a:t>Swith</a:t>
            </a:r>
            <a:r>
              <a:rPr lang="es-CR" sz="2400" dirty="0"/>
              <a:t>-Case.</a:t>
            </a:r>
          </a:p>
          <a:p>
            <a:pPr marL="0" indent="0">
              <a:buNone/>
            </a:pPr>
            <a:endParaRPr lang="es-CR" sz="2400" dirty="0"/>
          </a:p>
          <a:p>
            <a:r>
              <a:rPr lang="es-CR" sz="2400" dirty="0"/>
              <a:t>Cada Case corresponde al evento </a:t>
            </a:r>
            <a:r>
              <a:rPr lang="es-CR" sz="2400" dirty="0" err="1"/>
              <a:t>click</a:t>
            </a:r>
            <a:r>
              <a:rPr lang="es-CR" sz="2400" dirty="0"/>
              <a:t> de cada botón. </a:t>
            </a:r>
          </a:p>
          <a:p>
            <a:pPr marL="0" indent="0">
              <a:buNone/>
            </a:pPr>
            <a:endParaRPr lang="es-CR" sz="2400" dirty="0"/>
          </a:p>
          <a:p>
            <a:r>
              <a:rPr lang="es-CR" sz="2400" dirty="0"/>
              <a:t>Dentro de esos Case podemos agregar la llamada al otro </a:t>
            </a:r>
            <a:r>
              <a:rPr lang="es-CR" sz="2400" dirty="0" err="1"/>
              <a:t>Activity</a:t>
            </a:r>
            <a:r>
              <a:rPr lang="es-C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59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737" y="624110"/>
            <a:ext cx="9881875" cy="805445"/>
          </a:xfrm>
        </p:spPr>
        <p:txBody>
          <a:bodyPr/>
          <a:lstStyle/>
          <a:p>
            <a:r>
              <a:rPr lang="es-CR" dirty="0"/>
              <a:t>Como llamar otro </a:t>
            </a:r>
            <a:r>
              <a:rPr lang="es-CR" dirty="0" err="1"/>
              <a:t>Activity</a:t>
            </a:r>
            <a:r>
              <a:rPr lang="es-CR" dirty="0"/>
              <a:t> (#3)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155" y="1712890"/>
            <a:ext cx="11440217" cy="4893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R" sz="1900" b="1" u="sng" dirty="0"/>
              <a:t>Con esta instrucción podemos llamar a otro </a:t>
            </a:r>
            <a:r>
              <a:rPr lang="es-CR" sz="1900" b="1" u="sng" dirty="0" err="1"/>
              <a:t>Activity</a:t>
            </a:r>
            <a:r>
              <a:rPr lang="es-CR" dirty="0"/>
              <a:t>: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sz="2600" dirty="0" err="1"/>
              <a:t>startActivity</a:t>
            </a:r>
            <a:r>
              <a:rPr lang="es-CR" sz="2600" dirty="0"/>
              <a:t>(</a:t>
            </a:r>
            <a:r>
              <a:rPr lang="es-CR" sz="2600" b="1" dirty="0">
                <a:solidFill>
                  <a:srgbClr val="FFFF00"/>
                </a:solidFill>
              </a:rPr>
              <a:t>new</a:t>
            </a:r>
            <a:r>
              <a:rPr lang="es-CR" sz="2600" dirty="0"/>
              <a:t> </a:t>
            </a:r>
            <a:r>
              <a:rPr lang="es-CR" sz="2600" dirty="0" err="1"/>
              <a:t>Intent</a:t>
            </a:r>
            <a:r>
              <a:rPr lang="es-CR" sz="2600" dirty="0"/>
              <a:t>(</a:t>
            </a:r>
            <a:r>
              <a:rPr lang="es-CR" sz="2600" dirty="0" err="1"/>
              <a:t>Principal.</a:t>
            </a:r>
            <a:r>
              <a:rPr lang="es-CR" sz="2600" b="1" dirty="0" err="1">
                <a:solidFill>
                  <a:srgbClr val="FFFF00"/>
                </a:solidFill>
              </a:rPr>
              <a:t>this</a:t>
            </a:r>
            <a:r>
              <a:rPr lang="es-CR" sz="2600" dirty="0"/>
              <a:t>, Ventana1.</a:t>
            </a:r>
            <a:r>
              <a:rPr lang="es-CR" sz="2600" b="1" dirty="0">
                <a:solidFill>
                  <a:srgbClr val="FFFF00"/>
                </a:solidFill>
              </a:rPr>
              <a:t>class</a:t>
            </a:r>
            <a:r>
              <a:rPr lang="es-CR" sz="2600" dirty="0"/>
              <a:t>));</a:t>
            </a:r>
          </a:p>
          <a:p>
            <a:endParaRPr lang="es-CR" dirty="0"/>
          </a:p>
          <a:p>
            <a:r>
              <a:rPr lang="es-CR" sz="2200" dirty="0"/>
              <a:t>En donde el primer parámetro corresponde al formulario actual de donde estamos llamado al segundo formulario y el segundo parámetro corresponde al </a:t>
            </a:r>
            <a:r>
              <a:rPr lang="es-CR" sz="2200" dirty="0" err="1"/>
              <a:t>Activity</a:t>
            </a:r>
            <a:r>
              <a:rPr lang="es-CR" sz="2200" dirty="0"/>
              <a:t> que queremos abrir.</a:t>
            </a:r>
          </a:p>
          <a:p>
            <a:pPr marL="0" indent="0">
              <a:buNone/>
            </a:pPr>
            <a:endParaRPr lang="es-CR" sz="2200" dirty="0"/>
          </a:p>
          <a:p>
            <a:r>
              <a:rPr lang="es-CR" sz="2200" dirty="0"/>
              <a:t>Esta es otra manera llamar a otro </a:t>
            </a:r>
            <a:r>
              <a:rPr lang="es-CR" sz="2200" dirty="0" err="1"/>
              <a:t>Activity</a:t>
            </a:r>
            <a:r>
              <a:rPr lang="es-CR" sz="2200" dirty="0"/>
              <a:t>: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sz="2400" dirty="0" err="1"/>
              <a:t>Intent</a:t>
            </a:r>
            <a:r>
              <a:rPr lang="es-CR" sz="2400" dirty="0"/>
              <a:t> </a:t>
            </a:r>
            <a:r>
              <a:rPr lang="es-CR" sz="2400" dirty="0" err="1"/>
              <a:t>unIntent</a:t>
            </a:r>
            <a:r>
              <a:rPr lang="es-CR" sz="2400" dirty="0"/>
              <a:t> = </a:t>
            </a:r>
            <a:r>
              <a:rPr lang="es-CR" sz="2600" b="1" dirty="0">
                <a:solidFill>
                  <a:srgbClr val="FFFF00"/>
                </a:solidFill>
              </a:rPr>
              <a:t>new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 err="1"/>
              <a:t>Intent</a:t>
            </a:r>
            <a:r>
              <a:rPr lang="es-CR" sz="2400" dirty="0"/>
              <a:t>(</a:t>
            </a:r>
            <a:r>
              <a:rPr lang="es-CR" sz="2400" b="1" dirty="0" err="1">
                <a:solidFill>
                  <a:srgbClr val="92D050"/>
                </a:solidFill>
              </a:rPr>
              <a:t>getApplicationContext</a:t>
            </a:r>
            <a:r>
              <a:rPr lang="es-CR" sz="2400" b="1" dirty="0">
                <a:solidFill>
                  <a:srgbClr val="92D050"/>
                </a:solidFill>
              </a:rPr>
              <a:t>()</a:t>
            </a:r>
            <a:r>
              <a:rPr lang="es-CR" sz="2400" dirty="0"/>
              <a:t>, </a:t>
            </a:r>
            <a:r>
              <a:rPr lang="es-CR" sz="2400" dirty="0" err="1"/>
              <a:t>Clientes_Frm.</a:t>
            </a:r>
            <a:r>
              <a:rPr lang="es-CR" sz="2600" b="1" dirty="0" err="1">
                <a:solidFill>
                  <a:srgbClr val="FFFF00"/>
                </a:solidFill>
              </a:rPr>
              <a:t>class</a:t>
            </a:r>
            <a:r>
              <a:rPr lang="es-CR" sz="2400" dirty="0"/>
              <a:t>);</a:t>
            </a:r>
          </a:p>
          <a:p>
            <a:pPr marL="0" indent="0">
              <a:buNone/>
            </a:pPr>
            <a:r>
              <a:rPr lang="es-CR" sz="2400" dirty="0" err="1"/>
              <a:t>startActivity</a:t>
            </a:r>
            <a:r>
              <a:rPr lang="es-CR" sz="2400" dirty="0"/>
              <a:t>(</a:t>
            </a:r>
            <a:r>
              <a:rPr lang="es-CR" sz="2400" dirty="0" err="1"/>
              <a:t>unIntent</a:t>
            </a:r>
            <a:r>
              <a:rPr lang="es-CR" sz="2400" dirty="0"/>
              <a:t> );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277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49" y="624110"/>
            <a:ext cx="10509863" cy="921355"/>
          </a:xfrm>
        </p:spPr>
        <p:txBody>
          <a:bodyPr/>
          <a:lstStyle/>
          <a:p>
            <a:r>
              <a:rPr lang="es-CR" dirty="0"/>
              <a:t>Como llamar otro </a:t>
            </a:r>
            <a:r>
              <a:rPr lang="es-CR" dirty="0" err="1"/>
              <a:t>Activity</a:t>
            </a:r>
            <a:r>
              <a:rPr lang="es-CR" dirty="0"/>
              <a:t> (#4)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49" y="2085303"/>
            <a:ext cx="10662581" cy="43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es un </a:t>
            </a:r>
            <a:r>
              <a:rPr lang="es-CR" dirty="0" err="1"/>
              <a:t>Intent</a:t>
            </a:r>
            <a:r>
              <a:rPr lang="es-CR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33525"/>
          </a:xfrm>
        </p:spPr>
        <p:txBody>
          <a:bodyPr>
            <a:normAutofit lnSpcReduction="10000"/>
          </a:bodyPr>
          <a:lstStyle/>
          <a:p>
            <a:r>
              <a:rPr lang="es-CR" dirty="0"/>
              <a:t>Un </a:t>
            </a:r>
            <a:r>
              <a:rPr lang="es-CR" dirty="0" err="1"/>
              <a:t>intent</a:t>
            </a:r>
            <a:r>
              <a:rPr lang="es-CR" dirty="0"/>
              <a:t> es un objeto de mensajes que se usa para solicitar una acción de otro componente de la aplicación.</a:t>
            </a:r>
          </a:p>
          <a:p>
            <a:endParaRPr lang="es-CR" dirty="0"/>
          </a:p>
          <a:p>
            <a:r>
              <a:rPr lang="es-CR" dirty="0"/>
              <a:t>Es una descripción abstracta de una operación que va a realizarse como abrir un </a:t>
            </a:r>
            <a:r>
              <a:rPr lang="es-CR" dirty="0" err="1"/>
              <a:t>Activity</a:t>
            </a:r>
            <a:r>
              <a:rPr lang="es-CR" dirty="0"/>
              <a:t> o comunicarse con algún otro componente de la aplicación.</a:t>
            </a:r>
          </a:p>
          <a:p>
            <a:endParaRPr lang="es-CR" dirty="0"/>
          </a:p>
          <a:p>
            <a:r>
              <a:rPr lang="es-CR" dirty="0"/>
              <a:t>Hay 3 usos fundamentales: </a:t>
            </a:r>
          </a:p>
          <a:p>
            <a:pPr lvl="1"/>
            <a:r>
              <a:rPr lang="es-CR" dirty="0"/>
              <a:t>Abrir o iniciar otro </a:t>
            </a:r>
            <a:r>
              <a:rPr lang="es-CR" dirty="0" err="1"/>
              <a:t>Activity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Abrir o iniciar un Servicio (operación en segundo plano como bajar un archivo).</a:t>
            </a:r>
          </a:p>
          <a:p>
            <a:pPr lvl="1"/>
            <a:r>
              <a:rPr lang="es-CR" dirty="0"/>
              <a:t>Enviar o entregar una Emisión o Transmisión (Un Mensaje que cualquier App puede recibir).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38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/>
              <a:t>Paso #1: Agregar otro </a:t>
            </a:r>
            <a:r>
              <a:rPr lang="es-CR" dirty="0" err="1"/>
              <a:t>Activity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584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Agregar un </a:t>
            </a:r>
            <a:r>
              <a:rPr lang="es-CR" dirty="0" err="1"/>
              <a:t>Activity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CR" sz="2800" dirty="0"/>
              <a:t>Expandir Carpetas </a:t>
            </a:r>
            <a:r>
              <a:rPr lang="es-CR" sz="2800" b="1" u="sng" dirty="0">
                <a:solidFill>
                  <a:srgbClr val="FFFF00"/>
                </a:solidFill>
              </a:rPr>
              <a:t>Res</a:t>
            </a:r>
            <a:r>
              <a:rPr lang="es-CR" sz="2800" dirty="0">
                <a:solidFill>
                  <a:srgbClr val="FFFF00"/>
                </a:solidFill>
              </a:rPr>
              <a:t> </a:t>
            </a:r>
            <a:r>
              <a:rPr lang="es-CR" sz="2800" dirty="0"/>
              <a:t>y dar </a:t>
            </a:r>
            <a:r>
              <a:rPr lang="es-CR" sz="2800" dirty="0" err="1"/>
              <a:t>click</a:t>
            </a:r>
            <a:r>
              <a:rPr lang="es-CR" sz="2800" dirty="0"/>
              <a:t> con el botón derecho del mouse sobre la sub carpeta: </a:t>
            </a:r>
            <a:r>
              <a:rPr lang="es-CR" sz="2800" b="1" u="sng" dirty="0" err="1">
                <a:solidFill>
                  <a:srgbClr val="FFFF00"/>
                </a:solidFill>
              </a:rPr>
              <a:t>Layout</a:t>
            </a:r>
            <a:r>
              <a:rPr lang="es-CR" sz="2800" dirty="0"/>
              <a:t>.</a:t>
            </a:r>
          </a:p>
          <a:p>
            <a:pPr>
              <a:buFont typeface="+mj-lt"/>
              <a:buAutoNum type="arabicPeriod"/>
            </a:pPr>
            <a:endParaRPr lang="es-CR" sz="2800" dirty="0"/>
          </a:p>
          <a:p>
            <a:pPr>
              <a:buFont typeface="+mj-lt"/>
              <a:buAutoNum type="arabicPeriod"/>
            </a:pPr>
            <a:r>
              <a:rPr lang="es-CR" sz="2800" dirty="0"/>
              <a:t>En el menú contextual seleccionar: Nuevo, </a:t>
            </a:r>
            <a:r>
              <a:rPr lang="es-CR" sz="2800" dirty="0" err="1"/>
              <a:t>Activity</a:t>
            </a:r>
            <a:r>
              <a:rPr lang="es-CR" sz="2800" dirty="0"/>
              <a:t> y </a:t>
            </a:r>
            <a:r>
              <a:rPr lang="es-CR" sz="2800" b="1" u="sng" dirty="0">
                <a:solidFill>
                  <a:srgbClr val="FFFF00"/>
                </a:solidFill>
              </a:rPr>
              <a:t>Nuevo</a:t>
            </a:r>
            <a:r>
              <a:rPr lang="es-CR" sz="2800" b="1" u="sng" dirty="0">
                <a:solidFill>
                  <a:srgbClr val="FF0000"/>
                </a:solidFill>
              </a:rPr>
              <a:t> </a:t>
            </a:r>
            <a:r>
              <a:rPr lang="es-CR" sz="2800" b="1" u="sng" dirty="0" err="1">
                <a:solidFill>
                  <a:srgbClr val="FFFF00"/>
                </a:solidFill>
              </a:rPr>
              <a:t>Activity</a:t>
            </a:r>
            <a:r>
              <a:rPr lang="es-CR" sz="2800" dirty="0"/>
              <a:t>.</a:t>
            </a:r>
          </a:p>
          <a:p>
            <a:pPr>
              <a:buFont typeface="+mj-lt"/>
              <a:buAutoNum type="arabicPeriod"/>
            </a:pPr>
            <a:endParaRPr lang="es-CR" sz="2800" dirty="0"/>
          </a:p>
          <a:p>
            <a:pPr>
              <a:buFont typeface="+mj-lt"/>
              <a:buAutoNum type="arabicPeriod"/>
            </a:pPr>
            <a:r>
              <a:rPr lang="es-CR" sz="2800" dirty="0"/>
              <a:t>(Ver la siguiente diapositiva).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8588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91166"/>
          </a:xfrm>
        </p:spPr>
        <p:txBody>
          <a:bodyPr/>
          <a:lstStyle/>
          <a:p>
            <a:r>
              <a:rPr lang="es-CR" dirty="0"/>
              <a:t>Agregar un </a:t>
            </a:r>
            <a:r>
              <a:rPr lang="es-CR" dirty="0" err="1"/>
              <a:t>Activity</a:t>
            </a:r>
            <a:r>
              <a:rPr lang="es-CR" dirty="0"/>
              <a:t> #2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10289160" cy="4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/>
              <a:t>Paso #2: Configuración Básica del proyecto</a:t>
            </a:r>
          </a:p>
        </p:txBody>
      </p:sp>
    </p:spTree>
    <p:extLst>
      <p:ext uri="{BB962C8B-B14F-4D97-AF65-F5344CB8AC3E}">
        <p14:creationId xmlns:p14="http://schemas.microsoft.com/office/powerpoint/2010/main" val="90046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891" y="624110"/>
            <a:ext cx="9791722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Modificaciones Básicas para que un </a:t>
            </a:r>
            <a:r>
              <a:rPr lang="es-CR" dirty="0" err="1"/>
              <a:t>activity</a:t>
            </a:r>
            <a:r>
              <a:rPr lang="es-CR" dirty="0"/>
              <a:t> “escuche” el evento </a:t>
            </a:r>
            <a:r>
              <a:rPr lang="es-CR" dirty="0" err="1"/>
              <a:t>click</a:t>
            </a:r>
            <a:r>
              <a:rPr lang="es-CR" dirty="0"/>
              <a:t> (#1)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366" y="2159357"/>
            <a:ext cx="11317638" cy="1034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R" sz="2400" dirty="0"/>
              <a:t>Cambiamos las clases de donde extiende o hereda nuestro </a:t>
            </a:r>
            <a:r>
              <a:rPr lang="es-CR" sz="2400" dirty="0" err="1"/>
              <a:t>Activity</a:t>
            </a:r>
            <a:r>
              <a:rPr lang="es-CR" sz="2400" dirty="0"/>
              <a:t>:</a:t>
            </a:r>
            <a:endParaRPr lang="es-CR" sz="2400" b="1" dirty="0">
              <a:solidFill>
                <a:srgbClr val="0070C0"/>
              </a:solidFill>
            </a:endParaRPr>
          </a:p>
          <a:p>
            <a:r>
              <a:rPr lang="es-CR" sz="2400" b="1" dirty="0" err="1">
                <a:solidFill>
                  <a:srgbClr val="0070C0"/>
                </a:solidFill>
              </a:rPr>
              <a:t>public</a:t>
            </a:r>
            <a:r>
              <a:rPr lang="es-CR" sz="2400" b="1" dirty="0">
                <a:solidFill>
                  <a:srgbClr val="0070C0"/>
                </a:solidFill>
              </a:rPr>
              <a:t> </a:t>
            </a:r>
            <a:r>
              <a:rPr lang="es-CR" sz="2400" b="1" dirty="0" err="1">
                <a:solidFill>
                  <a:srgbClr val="0070C0"/>
                </a:solidFill>
              </a:rPr>
              <a:t>class</a:t>
            </a:r>
            <a:r>
              <a:rPr lang="es-CR" sz="2400" b="1" dirty="0">
                <a:solidFill>
                  <a:srgbClr val="0070C0"/>
                </a:solidFill>
              </a:rPr>
              <a:t> </a:t>
            </a:r>
            <a:r>
              <a:rPr lang="es-CR" sz="2400" dirty="0"/>
              <a:t>Principal </a:t>
            </a:r>
            <a:r>
              <a:rPr lang="es-CR" sz="2400" b="1" u="dbl" dirty="0" err="1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</a:rPr>
              <a:t>extends</a:t>
            </a:r>
            <a:r>
              <a:rPr lang="es-CR" sz="2400" u="dbl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s-CR" sz="2400" u="dbl" dirty="0" err="1">
                <a:uFill>
                  <a:solidFill>
                    <a:srgbClr val="FF0000"/>
                  </a:solidFill>
                </a:uFill>
              </a:rPr>
              <a:t>Activity</a:t>
            </a:r>
            <a:r>
              <a:rPr lang="es-CR" sz="2400" u="dbl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s-CR" sz="2400" b="1" u="dbl" dirty="0" err="1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</a:rPr>
              <a:t>implements</a:t>
            </a:r>
            <a:r>
              <a:rPr lang="es-CR" sz="2400" u="dbl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s-CR" sz="2400" u="dbl" dirty="0" err="1">
                <a:uFill>
                  <a:solidFill>
                    <a:srgbClr val="FF0000"/>
                  </a:solidFill>
                </a:uFill>
              </a:rPr>
              <a:t>View.OnClickListener</a:t>
            </a:r>
            <a:r>
              <a:rPr lang="es-CR" sz="2400" u="dbl" dirty="0">
                <a:uFill>
                  <a:solidFill>
                    <a:srgbClr val="FF0000"/>
                  </a:solidFill>
                </a:uFill>
              </a:rPr>
              <a:t> {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16" y="3989231"/>
            <a:ext cx="10995288" cy="26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6283" y="624110"/>
            <a:ext cx="9368329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Modificaciones Básicas para que un </a:t>
            </a:r>
            <a:r>
              <a:rPr lang="es-CR" dirty="0" err="1"/>
              <a:t>activity</a:t>
            </a:r>
            <a:r>
              <a:rPr lang="es-CR" dirty="0"/>
              <a:t> “escuche” el evento </a:t>
            </a:r>
            <a:r>
              <a:rPr lang="es-CR" dirty="0" err="1"/>
              <a:t>click</a:t>
            </a:r>
            <a:r>
              <a:rPr lang="es-CR" dirty="0"/>
              <a:t> (#2)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133341" y="2504656"/>
            <a:ext cx="9918342" cy="2440831"/>
          </a:xfrm>
        </p:spPr>
        <p:txBody>
          <a:bodyPr>
            <a:noAutofit/>
          </a:bodyPr>
          <a:lstStyle/>
          <a:p>
            <a:r>
              <a:rPr lang="es-CR" sz="2400" dirty="0"/>
              <a:t>Agregamos un método </a:t>
            </a:r>
            <a:r>
              <a:rPr lang="es-CR" sz="2400" b="1" u="sng" dirty="0" err="1">
                <a:solidFill>
                  <a:srgbClr val="FFFF00"/>
                </a:solidFill>
              </a:rPr>
              <a:t>onClick</a:t>
            </a:r>
            <a:r>
              <a:rPr lang="es-CR" sz="2400" dirty="0">
                <a:solidFill>
                  <a:srgbClr val="FFFF00"/>
                </a:solidFill>
              </a:rPr>
              <a:t> </a:t>
            </a:r>
            <a:r>
              <a:rPr lang="es-CR" sz="2400" dirty="0"/>
              <a:t>correspondiente al evento del mismo nombre, de paso podemos borrar los métodos / eventos de los menús que no vamos a necesitar y que ya estaban en la clase por defecto.</a:t>
            </a:r>
          </a:p>
          <a:p>
            <a:pPr marL="0" indent="0">
              <a:buNone/>
            </a:pPr>
            <a:endParaRPr lang="es-C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05" y="4594107"/>
            <a:ext cx="5072191" cy="19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888" b="5539"/>
          <a:stretch/>
        </p:blipFill>
        <p:spPr>
          <a:xfrm>
            <a:off x="251792" y="2160615"/>
            <a:ext cx="4938394" cy="2267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Declaramos las variables para relacionarlas con los botones en pantalla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660" b="9992"/>
          <a:stretch/>
        </p:blipFill>
        <p:spPr>
          <a:xfrm>
            <a:off x="5312663" y="2900977"/>
            <a:ext cx="6760067" cy="33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/>
              <a:t>Paso #3: Hacer la llamada del otro </a:t>
            </a:r>
            <a:r>
              <a:rPr lang="es-CR" dirty="0" err="1"/>
              <a:t>Activity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6472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375</TotalTime>
  <Words>428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Como pasar valores entre activities (Ventanas)</vt:lpstr>
      <vt:lpstr>Paso #1: Agregar otro Activity</vt:lpstr>
      <vt:lpstr>Agregar un Activity</vt:lpstr>
      <vt:lpstr>Agregar un Activity #2</vt:lpstr>
      <vt:lpstr>Paso #2: Configuración Básica del proyecto</vt:lpstr>
      <vt:lpstr>Modificaciones Básicas para que un activity “escuche” el evento click (#1)</vt:lpstr>
      <vt:lpstr>Modificaciones Básicas para que un activity “escuche” el evento click (#2)</vt:lpstr>
      <vt:lpstr>Declaramos las variables para relacionarlas con los botones en pantalla</vt:lpstr>
      <vt:lpstr>Paso #3: Hacer la llamada del otro Activity</vt:lpstr>
      <vt:lpstr>Como llamar otro Activity</vt:lpstr>
      <vt:lpstr>Como llamar otro Activity(#2)</vt:lpstr>
      <vt:lpstr>Como llamar otro Activity (#3)</vt:lpstr>
      <vt:lpstr>Como llamar otro Activity (#4)</vt:lpstr>
      <vt:lpstr>Que es un Intent?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31</cp:revision>
  <dcterms:created xsi:type="dcterms:W3CDTF">2015-07-20T15:00:00Z</dcterms:created>
  <dcterms:modified xsi:type="dcterms:W3CDTF">2018-09-29T02:52:45Z</dcterms:modified>
</cp:coreProperties>
</file>