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4" r:id="rId3"/>
    <p:sldId id="257" r:id="rId4"/>
    <p:sldId id="265" r:id="rId5"/>
    <p:sldId id="266" r:id="rId6"/>
    <p:sldId id="258" r:id="rId7"/>
    <p:sldId id="259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8804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822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248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071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1979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612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97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2686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366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981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49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800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53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91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496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850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78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27019C-51A5-4911-8B24-5680E6A9AAAF}" type="datetimeFigureOut">
              <a:rPr lang="es-CR" smtClean="0"/>
              <a:t>8/2/2016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56BF91-2B2C-4B4D-A38A-243971AC30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752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00786"/>
            <a:ext cx="8136904" cy="2509213"/>
          </a:xfrm>
        </p:spPr>
        <p:txBody>
          <a:bodyPr>
            <a:normAutofit/>
          </a:bodyPr>
          <a:lstStyle/>
          <a:p>
            <a:r>
              <a:rPr lang="es-CR" sz="4000" b="1" dirty="0" smtClean="0">
                <a:solidFill>
                  <a:srgbClr val="00B0F0"/>
                </a:solidFill>
              </a:rPr>
              <a:t>Uso </a:t>
            </a:r>
            <a:r>
              <a:rPr lang="es-CR" sz="4000" b="1" dirty="0" smtClean="0">
                <a:solidFill>
                  <a:srgbClr val="00B0F0"/>
                </a:solidFill>
              </a:rPr>
              <a:t>dinámico </a:t>
            </a:r>
            <a:r>
              <a:rPr lang="es-CR" sz="4000" b="1" dirty="0" smtClean="0">
                <a:solidFill>
                  <a:srgbClr val="00B0F0"/>
                </a:solidFill>
              </a:rPr>
              <a:t>del </a:t>
            </a:r>
            <a:r>
              <a:rPr lang="es-CR" sz="4000" b="1" dirty="0" err="1" smtClean="0">
                <a:solidFill>
                  <a:srgbClr val="00B0F0"/>
                </a:solidFill>
              </a:rPr>
              <a:t>ListView</a:t>
            </a:r>
            <a:r>
              <a:rPr lang="es-CR" sz="4000" b="1" dirty="0" smtClean="0">
                <a:solidFill>
                  <a:srgbClr val="00B0F0"/>
                </a:solidFill>
              </a:rPr>
              <a:t/>
            </a:r>
            <a:br>
              <a:rPr lang="es-CR" sz="4000" b="1" dirty="0" smtClean="0">
                <a:solidFill>
                  <a:srgbClr val="00B0F0"/>
                </a:solidFill>
              </a:rPr>
            </a:br>
            <a:r>
              <a:rPr lang="es-CR" sz="4000" b="1" dirty="0" smtClean="0">
                <a:solidFill>
                  <a:srgbClr val="00B0F0"/>
                </a:solidFill>
              </a:rPr>
              <a:t>&amp; Abrir otros </a:t>
            </a:r>
            <a:r>
              <a:rPr lang="es-CR" sz="4000" b="1" dirty="0" err="1" smtClean="0">
                <a:solidFill>
                  <a:srgbClr val="00B0F0"/>
                </a:solidFill>
              </a:rPr>
              <a:t>Activities</a:t>
            </a:r>
            <a:endParaRPr lang="es-CR" sz="4000" b="1" dirty="0">
              <a:solidFill>
                <a:srgbClr val="00B0F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92080" y="6165304"/>
            <a:ext cx="3851920" cy="389384"/>
          </a:xfrm>
        </p:spPr>
        <p:txBody>
          <a:bodyPr>
            <a:normAutofit fontScale="92500"/>
          </a:bodyPr>
          <a:lstStyle/>
          <a:p>
            <a:pPr algn="l"/>
            <a:r>
              <a:rPr lang="es-CR" dirty="0" smtClean="0">
                <a:solidFill>
                  <a:srgbClr val="0070C0"/>
                </a:solidFill>
              </a:rPr>
              <a:t>Lic. Santiago Rodríguez Paniagua. </a:t>
            </a:r>
            <a:r>
              <a:rPr lang="es-CR" dirty="0" smtClean="0">
                <a:solidFill>
                  <a:srgbClr val="0070C0"/>
                </a:solidFill>
              </a:rPr>
              <a:t>(2016) </a:t>
            </a:r>
            <a:endParaRPr lang="es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0745" y="404664"/>
            <a:ext cx="7411406" cy="604084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Como llamar otro </a:t>
            </a:r>
            <a:r>
              <a:rPr lang="es-CR" dirty="0" err="1" smtClean="0"/>
              <a:t>Activity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628800"/>
            <a:ext cx="8064897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000" b="1" u="sng" dirty="0"/>
              <a:t>Con esta instrucción podemos llamar a otro </a:t>
            </a:r>
            <a:r>
              <a:rPr lang="es-CR" sz="2000" b="1" u="sng" dirty="0" err="1"/>
              <a:t>Activity</a:t>
            </a:r>
            <a:r>
              <a:rPr lang="es-CR" sz="2000" dirty="0" smtClean="0"/>
              <a:t>:</a:t>
            </a:r>
          </a:p>
          <a:p>
            <a:endParaRPr lang="es-CR" sz="2000" dirty="0"/>
          </a:p>
          <a:p>
            <a:pPr marL="0" indent="0">
              <a:buNone/>
            </a:pPr>
            <a:r>
              <a:rPr lang="es-CR" sz="2000" dirty="0" err="1"/>
              <a:t>startActivity</a:t>
            </a:r>
            <a:r>
              <a:rPr lang="es-CR" sz="2000" dirty="0"/>
              <a:t>(</a:t>
            </a:r>
            <a:r>
              <a:rPr lang="es-CR" sz="2000" b="1" dirty="0">
                <a:solidFill>
                  <a:srgbClr val="0070C0"/>
                </a:solidFill>
              </a:rPr>
              <a:t>new</a:t>
            </a:r>
            <a:r>
              <a:rPr lang="es-CR" sz="2000" dirty="0"/>
              <a:t> </a:t>
            </a:r>
            <a:r>
              <a:rPr lang="es-CR" sz="2000" dirty="0" err="1" smtClean="0"/>
              <a:t>Intent</a:t>
            </a:r>
            <a:r>
              <a:rPr lang="es-CR" sz="2000" dirty="0" smtClean="0"/>
              <a:t>(</a:t>
            </a:r>
            <a:r>
              <a:rPr lang="es-CR" sz="2000" dirty="0" err="1"/>
              <a:t>getApplicationContext</a:t>
            </a:r>
            <a:r>
              <a:rPr lang="es-CR" sz="2000" dirty="0"/>
              <a:t>()</a:t>
            </a:r>
            <a:r>
              <a:rPr lang="es-CR" sz="2000" dirty="0" smtClean="0"/>
              <a:t>, </a:t>
            </a:r>
            <a:r>
              <a:rPr lang="es-CR" sz="2000" dirty="0" err="1" smtClean="0"/>
              <a:t>ActivityDestino.</a:t>
            </a:r>
            <a:r>
              <a:rPr lang="es-CR" sz="2000" b="1" dirty="0" err="1" smtClean="0">
                <a:solidFill>
                  <a:srgbClr val="0070C0"/>
                </a:solidFill>
              </a:rPr>
              <a:t>class</a:t>
            </a:r>
            <a:r>
              <a:rPr lang="es-CR" sz="2000" dirty="0"/>
              <a:t>));</a:t>
            </a:r>
            <a:endParaRPr lang="es-CR" sz="2000" dirty="0"/>
          </a:p>
          <a:p>
            <a:endParaRPr lang="es-CR" sz="2000" dirty="0" smtClean="0"/>
          </a:p>
          <a:p>
            <a:r>
              <a:rPr lang="es-CR" sz="2000" dirty="0"/>
              <a:t>En donde el primer parámetro corresponde al formulario actual de donde estamos llamado al segundo formulario y el segundo parámetro corresponde al </a:t>
            </a:r>
            <a:r>
              <a:rPr lang="es-CR" sz="2000" dirty="0" err="1"/>
              <a:t>Activity</a:t>
            </a:r>
            <a:r>
              <a:rPr lang="es-CR" sz="2000" dirty="0"/>
              <a:t> que queremos abrir.</a:t>
            </a:r>
          </a:p>
          <a:p>
            <a:pPr marL="0" indent="0">
              <a:buNone/>
            </a:pPr>
            <a:endParaRPr lang="es-CR" sz="2000" dirty="0"/>
          </a:p>
          <a:p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2180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7543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Que es un </a:t>
            </a:r>
            <a:r>
              <a:rPr lang="es-CR" dirty="0" err="1" smtClean="0"/>
              <a:t>Intent</a:t>
            </a:r>
            <a:r>
              <a:rPr lang="es-CR" dirty="0" smtClean="0"/>
              <a:t>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6257" y="1673424"/>
            <a:ext cx="8001454" cy="5184576"/>
          </a:xfrm>
        </p:spPr>
        <p:txBody>
          <a:bodyPr>
            <a:noAutofit/>
          </a:bodyPr>
          <a:lstStyle/>
          <a:p>
            <a:r>
              <a:rPr lang="es-CR" sz="1800" dirty="0" smtClean="0"/>
              <a:t>Un </a:t>
            </a:r>
            <a:r>
              <a:rPr lang="es-CR" sz="1800" dirty="0" err="1"/>
              <a:t>intent</a:t>
            </a:r>
            <a:r>
              <a:rPr lang="es-CR" sz="1800" dirty="0"/>
              <a:t> es un objeto de mensajes que se usa para </a:t>
            </a:r>
            <a:r>
              <a:rPr lang="es-CR" sz="1800" dirty="0" smtClean="0"/>
              <a:t>solicitar </a:t>
            </a:r>
            <a:r>
              <a:rPr lang="es-CR" sz="1800" dirty="0"/>
              <a:t>una acción de otro componente de la </a:t>
            </a:r>
            <a:r>
              <a:rPr lang="es-CR" sz="1800" dirty="0" smtClean="0"/>
              <a:t>aplicación.</a:t>
            </a:r>
          </a:p>
          <a:p>
            <a:endParaRPr lang="es-CR" sz="1800" dirty="0"/>
          </a:p>
          <a:p>
            <a:r>
              <a:rPr lang="es-CR" sz="1800" dirty="0" smtClean="0"/>
              <a:t>Es </a:t>
            </a:r>
            <a:r>
              <a:rPr lang="es-CR" sz="1800" dirty="0"/>
              <a:t>una descripción abstracta de una operación que va </a:t>
            </a:r>
            <a:r>
              <a:rPr lang="es-CR" sz="1800" dirty="0" smtClean="0"/>
              <a:t>a </a:t>
            </a:r>
            <a:r>
              <a:rPr lang="es-CR" sz="1800" dirty="0"/>
              <a:t>realizarse como abrir un </a:t>
            </a:r>
            <a:r>
              <a:rPr lang="es-CR" sz="1800" dirty="0" err="1"/>
              <a:t>Activity</a:t>
            </a:r>
            <a:r>
              <a:rPr lang="es-CR" sz="1800" dirty="0"/>
              <a:t> o comunicarse con </a:t>
            </a:r>
            <a:r>
              <a:rPr lang="es-CR" sz="1800" dirty="0" smtClean="0"/>
              <a:t>algún otro </a:t>
            </a:r>
            <a:r>
              <a:rPr lang="es-CR" sz="1800" dirty="0"/>
              <a:t>componente de la </a:t>
            </a:r>
            <a:r>
              <a:rPr lang="es-CR" sz="1800" dirty="0" smtClean="0"/>
              <a:t>aplicación.</a:t>
            </a:r>
          </a:p>
          <a:p>
            <a:endParaRPr lang="es-CR" sz="1800" dirty="0" smtClean="0"/>
          </a:p>
          <a:p>
            <a:r>
              <a:rPr lang="es-CR" sz="1800" dirty="0" smtClean="0"/>
              <a:t>Hay 3 usos fundamentales: </a:t>
            </a:r>
          </a:p>
          <a:p>
            <a:pPr lvl="1"/>
            <a:r>
              <a:rPr lang="es-CR" sz="1600" dirty="0" smtClean="0"/>
              <a:t>Abrir o iniciar otro </a:t>
            </a:r>
            <a:r>
              <a:rPr lang="es-CR" sz="1600" dirty="0" err="1" smtClean="0"/>
              <a:t>Activity</a:t>
            </a:r>
            <a:r>
              <a:rPr lang="es-CR" sz="1600" dirty="0" smtClean="0"/>
              <a:t>.</a:t>
            </a:r>
          </a:p>
          <a:p>
            <a:pPr lvl="1"/>
            <a:r>
              <a:rPr lang="es-CR" sz="1600" dirty="0" smtClean="0"/>
              <a:t>Abrir o iniciar un Servicio (operación en segundo plano como bajar un archivo).</a:t>
            </a:r>
          </a:p>
          <a:p>
            <a:pPr lvl="1"/>
            <a:r>
              <a:rPr lang="es-CR" sz="1600" dirty="0" smtClean="0"/>
              <a:t>Enviar o entregar una Emisión o Transmisión (Un Mensaje que cualquier App puede recibir).</a:t>
            </a:r>
            <a:endParaRPr lang="es-CR" sz="1600" dirty="0"/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7040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otros 2 </a:t>
            </a:r>
            <a:r>
              <a:rPr lang="es-CR" dirty="0" err="1" smtClean="0"/>
              <a:t>Activities</a:t>
            </a:r>
            <a:endParaRPr lang="es-CR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747"/>
          <a:stretch/>
        </p:blipFill>
        <p:spPr>
          <a:xfrm>
            <a:off x="884973" y="2276872"/>
            <a:ext cx="789898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u="sng" dirty="0" smtClean="0">
                <a:solidFill>
                  <a:srgbClr val="FF0000"/>
                </a:solidFill>
              </a:rPr>
              <a:t>No</a:t>
            </a:r>
            <a:r>
              <a:rPr lang="es-CR" dirty="0" smtClean="0">
                <a:solidFill>
                  <a:srgbClr val="FF0000"/>
                </a:solidFill>
              </a:rPr>
              <a:t> </a:t>
            </a:r>
            <a:r>
              <a:rPr lang="es-CR" dirty="0" smtClean="0"/>
              <a:t>agregamos </a:t>
            </a:r>
            <a:r>
              <a:rPr lang="es-CR" dirty="0" smtClean="0"/>
              <a:t>un </a:t>
            </a:r>
            <a:r>
              <a:rPr lang="es-CR" dirty="0" err="1" smtClean="0"/>
              <a:t>Listview</a:t>
            </a:r>
            <a:endParaRPr lang="es-C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960429" y="2207704"/>
            <a:ext cx="7704667" cy="689992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En esta ocasión el </a:t>
            </a:r>
            <a:r>
              <a:rPr lang="es-CR" dirty="0" err="1" smtClean="0"/>
              <a:t>ListView</a:t>
            </a:r>
            <a:r>
              <a:rPr lang="es-CR" dirty="0" smtClean="0"/>
              <a:t> se agregará dinámicamente desde el código de Java</a:t>
            </a:r>
            <a:endParaRPr lang="es-C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23395"/>
            <a:ext cx="7262275" cy="34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27583"/>
          </a:xfrm>
        </p:spPr>
        <p:txBody>
          <a:bodyPr/>
          <a:lstStyle/>
          <a:p>
            <a:r>
              <a:rPr lang="es-CR" dirty="0" smtClean="0"/>
              <a:t>Cambiamos </a:t>
            </a:r>
            <a:r>
              <a:rPr lang="es-CR" dirty="0" smtClean="0"/>
              <a:t>la clase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87144" cy="23091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76417" y="4955494"/>
            <a:ext cx="771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Al hacer esto estamos transformando todo el </a:t>
            </a:r>
            <a:r>
              <a:rPr lang="es-CR" sz="2400" dirty="0" err="1" smtClean="0"/>
              <a:t>Activity</a:t>
            </a:r>
            <a:r>
              <a:rPr lang="es-CR" sz="2400" dirty="0" smtClean="0"/>
              <a:t> a un gran </a:t>
            </a:r>
            <a:r>
              <a:rPr lang="es-CR" sz="2400" dirty="0" err="1" smtClean="0"/>
              <a:t>ListView</a:t>
            </a:r>
            <a:r>
              <a:rPr lang="es-CR" sz="2400" dirty="0" smtClean="0"/>
              <a:t>, sin espacio para más componentes en pantalla.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5638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un método </a:t>
            </a:r>
            <a:r>
              <a:rPr lang="es-CR" dirty="0"/>
              <a:t>/ evento </a:t>
            </a:r>
            <a:r>
              <a:rPr lang="es-CR" dirty="0" err="1"/>
              <a:t>onListItemClick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3301"/>
          <a:stretch/>
        </p:blipFill>
        <p:spPr>
          <a:xfrm>
            <a:off x="186253" y="2924944"/>
            <a:ext cx="8850243" cy="29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1559"/>
          </a:xfrm>
        </p:spPr>
        <p:txBody>
          <a:bodyPr/>
          <a:lstStyle/>
          <a:p>
            <a:r>
              <a:rPr lang="es-CR" dirty="0" smtClean="0"/>
              <a:t>Agregamos </a:t>
            </a:r>
            <a:r>
              <a:rPr lang="es-CR" dirty="0" smtClean="0"/>
              <a:t>dos arreglos </a:t>
            </a:r>
            <a:r>
              <a:rPr lang="es-CR" dirty="0" smtClean="0"/>
              <a:t>de </a:t>
            </a:r>
            <a:r>
              <a:rPr lang="es-CR" dirty="0" err="1" smtClean="0"/>
              <a:t>Strings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934" t="-1140" r="-221" b="1140"/>
          <a:stretch/>
        </p:blipFill>
        <p:spPr>
          <a:xfrm>
            <a:off x="549226" y="3284984"/>
            <a:ext cx="8343924" cy="19442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5576" y="1988840"/>
            <a:ext cx="793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El primer arreglo es para guardar los nombres de las clases de los otros </a:t>
            </a:r>
            <a:r>
              <a:rPr lang="es-CR" sz="2400" dirty="0" err="1" smtClean="0"/>
              <a:t>Activities</a:t>
            </a:r>
            <a:r>
              <a:rPr lang="es-CR" sz="2400" dirty="0" smtClean="0"/>
              <a:t> que luego vamos a abrir.</a:t>
            </a:r>
            <a:endParaRPr lang="es-CR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195235" y="5671375"/>
            <a:ext cx="793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El segundo lo usaremos para </a:t>
            </a:r>
            <a:r>
              <a:rPr lang="es-CR" sz="2400" dirty="0"/>
              <a:t>las opciones que se mostrarán en el </a:t>
            </a:r>
            <a:r>
              <a:rPr lang="es-CR" sz="2400" dirty="0" err="1"/>
              <a:t>ListView</a:t>
            </a:r>
            <a:r>
              <a:rPr lang="es-CR" sz="2400" dirty="0"/>
              <a:t> en </a:t>
            </a:r>
            <a:r>
              <a:rPr lang="es-CR" sz="2400" dirty="0" smtClean="0"/>
              <a:t>pantalla. 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0004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Por medio de un adaptador le introducimos el arreglo al </a:t>
            </a:r>
            <a:r>
              <a:rPr lang="es-CR" dirty="0" err="1" smtClean="0"/>
              <a:t>listview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262"/>
          <a:stretch/>
        </p:blipFill>
        <p:spPr>
          <a:xfrm>
            <a:off x="486121" y="2510409"/>
            <a:ext cx="8478367" cy="34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9" y="457201"/>
            <a:ext cx="8257972" cy="1981200"/>
          </a:xfrm>
        </p:spPr>
        <p:txBody>
          <a:bodyPr>
            <a:normAutofit/>
          </a:bodyPr>
          <a:lstStyle/>
          <a:p>
            <a:r>
              <a:rPr lang="es-CR" sz="3600" dirty="0" smtClean="0"/>
              <a:t>Declaramos 1 variable tipo </a:t>
            </a:r>
            <a:r>
              <a:rPr lang="es-CR" sz="3600" dirty="0" err="1" smtClean="0"/>
              <a:t>String</a:t>
            </a:r>
            <a:r>
              <a:rPr lang="es-CR" sz="3600" dirty="0" smtClean="0"/>
              <a:t> y una tipo </a:t>
            </a:r>
            <a:r>
              <a:rPr lang="es-CR" sz="3600" dirty="0" err="1" smtClean="0"/>
              <a:t>Class</a:t>
            </a:r>
            <a:r>
              <a:rPr lang="es-CR" sz="3600" dirty="0" smtClean="0"/>
              <a:t> en el método </a:t>
            </a:r>
            <a:r>
              <a:rPr lang="es-CR" sz="3600" dirty="0" err="1" smtClean="0"/>
              <a:t>onListItemClick</a:t>
            </a:r>
            <a:endParaRPr lang="es-CR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4365104"/>
            <a:ext cx="8257973" cy="165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 smtClean="0"/>
              <a:t>Obtenemos la posición del ítem seleccionado del </a:t>
            </a:r>
            <a:r>
              <a:rPr lang="es-CR" sz="2000" dirty="0" err="1" smtClean="0"/>
              <a:t>ListView</a:t>
            </a:r>
            <a:r>
              <a:rPr lang="es-CR" sz="2000" dirty="0" smtClean="0"/>
              <a:t> por medio del parámetro de la función.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 smtClean="0"/>
              <a:t>Con ese número de posición obtenemos del arreglo de clases la clase correspondiente al elemento en pantalla (del </a:t>
            </a:r>
            <a:r>
              <a:rPr lang="es-CR" sz="2000" dirty="0" err="1" smtClean="0"/>
              <a:t>ListView</a:t>
            </a:r>
            <a:r>
              <a:rPr lang="es-CR" sz="2000" dirty="0" smtClean="0"/>
              <a:t>)</a:t>
            </a:r>
            <a:endParaRPr lang="es-C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84742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6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Inicializamos la variable tipo </a:t>
            </a:r>
            <a:r>
              <a:rPr lang="es-CR" dirty="0" err="1" smtClean="0"/>
              <a:t>Class</a:t>
            </a:r>
            <a:r>
              <a:rPr lang="es-CR" dirty="0" smtClean="0"/>
              <a:t> y con ella llamamos al otro </a:t>
            </a:r>
            <a:r>
              <a:rPr lang="es-CR" dirty="0" err="1" smtClean="0"/>
              <a:t>Activity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75036"/>
            <a:ext cx="8856984" cy="45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9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532</TotalTime>
  <Words>317</Words>
  <Application>Microsoft Office PowerPoint</Application>
  <PresentationFormat>Presentación en pantalla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Uso dinámico del ListView &amp; Abrir otros Activities</vt:lpstr>
      <vt:lpstr>Agregamos otros 2 Activities</vt:lpstr>
      <vt:lpstr>No agregamos un Listview</vt:lpstr>
      <vt:lpstr>Cambiamos la clase</vt:lpstr>
      <vt:lpstr>Agregamos un método / evento onListItemClick</vt:lpstr>
      <vt:lpstr>Agregamos dos arreglos de Strings</vt:lpstr>
      <vt:lpstr>Por medio de un adaptador le introducimos el arreglo al listview</vt:lpstr>
      <vt:lpstr>Declaramos 1 variable tipo String y una tipo Class en el método onListItemClick</vt:lpstr>
      <vt:lpstr>Inicializamos la variable tipo Class y con ella llamamos al otro Activity</vt:lpstr>
      <vt:lpstr>Como llamar otro Activity</vt:lpstr>
      <vt:lpstr>Que es un Intent?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y Salida: Leer y escribir de pantalla con Android Studio</dc:title>
  <dc:creator>SantiRodriguez</dc:creator>
  <cp:lastModifiedBy>Santiago Rodriguez Paniagua</cp:lastModifiedBy>
  <cp:revision>43</cp:revision>
  <dcterms:created xsi:type="dcterms:W3CDTF">2015-02-21T07:47:04Z</dcterms:created>
  <dcterms:modified xsi:type="dcterms:W3CDTF">2016-02-08T14:21:48Z</dcterms:modified>
</cp:coreProperties>
</file>