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Tips</a:t>
            </a:r>
            <a:r>
              <a:rPr lang="es-CR" dirty="0"/>
              <a:t> y buenas prácticas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5589431"/>
            <a:ext cx="8767860" cy="389585"/>
          </a:xfrm>
        </p:spPr>
        <p:txBody>
          <a:bodyPr>
            <a:normAutofit lnSpcReduction="10000"/>
          </a:bodyPr>
          <a:lstStyle/>
          <a:p>
            <a:r>
              <a:rPr lang="es-CR" dirty="0"/>
              <a:t>Lic. Santiago Rodríguez Paniagua. (2016)</a:t>
            </a:r>
          </a:p>
        </p:txBody>
      </p:sp>
    </p:spTree>
    <p:extLst>
      <p:ext uri="{BB962C8B-B14F-4D97-AF65-F5344CB8AC3E}">
        <p14:creationId xmlns:p14="http://schemas.microsoft.com/office/powerpoint/2010/main" val="14913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Correr nuestro App en </a:t>
            </a:r>
            <a:r>
              <a:rPr lang="es-CR" dirty="0" err="1"/>
              <a:t>BlueStacks</a:t>
            </a:r>
            <a:r>
              <a:rPr lang="es-CR" dirty="0"/>
              <a:t>: Generar el APK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49" y="1965960"/>
            <a:ext cx="7826021" cy="43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340429"/>
            <a:ext cx="8554792" cy="1356360"/>
          </a:xfrm>
        </p:spPr>
        <p:txBody>
          <a:bodyPr/>
          <a:lstStyle/>
          <a:p>
            <a:r>
              <a:rPr lang="es-CR" dirty="0"/>
              <a:t>Correr nuestro App en </a:t>
            </a:r>
            <a:r>
              <a:rPr lang="es-CR" dirty="0" err="1"/>
              <a:t>BlueStacks</a:t>
            </a:r>
            <a:r>
              <a:rPr lang="es-CR" dirty="0"/>
              <a:t>: Abrir el APK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56" y="1696789"/>
            <a:ext cx="7447208" cy="47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/>
              <a:t>Cambiar la versión del </a:t>
            </a:r>
            <a:r>
              <a:rPr lang="es-CR" sz="6600" dirty="0" err="1"/>
              <a:t>sdk</a:t>
            </a:r>
            <a:r>
              <a:rPr lang="es-CR" sz="6600" dirty="0"/>
              <a:t>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7083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Cambiar la versión del SDK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561" y="1799821"/>
            <a:ext cx="3279730" cy="48102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1" y="1799822"/>
            <a:ext cx="3300211" cy="48102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855" y="1799821"/>
            <a:ext cx="4029103" cy="3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Cambiar la versión del SDK #2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395" y="1761184"/>
            <a:ext cx="8348730" cy="47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Cambiar la versión del SDK #2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71" y="1774065"/>
            <a:ext cx="8133177" cy="46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3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Cambiar la versión del SDK #3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498" y="2210659"/>
            <a:ext cx="9312523" cy="39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/>
              <a:t>Cambiar el formulario de inicio</a:t>
            </a:r>
          </a:p>
        </p:txBody>
      </p:sp>
    </p:spTree>
    <p:extLst>
      <p:ext uri="{BB962C8B-B14F-4D97-AF65-F5344CB8AC3E}">
        <p14:creationId xmlns:p14="http://schemas.microsoft.com/office/powerpoint/2010/main" val="240547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115" y="569842"/>
            <a:ext cx="5112026" cy="1603513"/>
          </a:xfrm>
        </p:spPr>
        <p:txBody>
          <a:bodyPr>
            <a:normAutofit fontScale="90000"/>
          </a:bodyPr>
          <a:lstStyle/>
          <a:p>
            <a:r>
              <a:rPr lang="es-CR" dirty="0"/>
              <a:t>Cambiar el formulario de inicio desde el </a:t>
            </a:r>
            <a:r>
              <a:rPr lang="es-CR" dirty="0" err="1"/>
              <a:t>Manifest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420" y="265044"/>
            <a:ext cx="6928580" cy="61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/>
              <a:t>Crear Librerías de funciones</a:t>
            </a:r>
          </a:p>
        </p:txBody>
      </p:sp>
    </p:spTree>
    <p:extLst>
      <p:ext uri="{BB962C8B-B14F-4D97-AF65-F5344CB8AC3E}">
        <p14:creationId xmlns:p14="http://schemas.microsoft.com/office/powerpoint/2010/main" val="31584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Emuladores externos</a:t>
            </a:r>
          </a:p>
        </p:txBody>
      </p:sp>
    </p:spTree>
    <p:extLst>
      <p:ext uri="{BB962C8B-B14F-4D97-AF65-F5344CB8AC3E}">
        <p14:creationId xmlns:p14="http://schemas.microsoft.com/office/powerpoint/2010/main" val="278543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para funciones de Android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029988"/>
            <a:ext cx="8340745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CR" altLang="es-C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R" altLang="es-C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CR" altLang="es-C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Util_Preferencias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miContexto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R" altLang="es-C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Util_Preferencias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elContexto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miContexto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elContexto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//Fin Constructor #1  =======================</a:t>
            </a:r>
            <a:b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R" altLang="es-C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R" altLang="es-C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Util_Preferencias</a:t>
            </a: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//Fin Constructor #2</a:t>
            </a:r>
            <a:b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CR" altLang="es-C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//Fin </a:t>
            </a:r>
            <a:r>
              <a:rPr kumimoji="0" lang="es-CR" altLang="es-C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Util_Preferencias</a:t>
            </a:r>
            <a:endParaRPr kumimoji="0" lang="es-CR" altLang="es-C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000" dirty="0"/>
              <a:t>Mover o reutilizar Librerías de funciones</a:t>
            </a:r>
          </a:p>
        </p:txBody>
      </p:sp>
    </p:spTree>
    <p:extLst>
      <p:ext uri="{BB962C8B-B14F-4D97-AF65-F5344CB8AC3E}">
        <p14:creationId xmlns:p14="http://schemas.microsoft.com/office/powerpoint/2010/main" val="391275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#1) Arrastrar las clases a Android Studio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589" y="2171633"/>
            <a:ext cx="9134341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8186" y="609600"/>
            <a:ext cx="10835584" cy="1356360"/>
          </a:xfrm>
        </p:spPr>
        <p:txBody>
          <a:bodyPr/>
          <a:lstStyle/>
          <a:p>
            <a:r>
              <a:rPr lang="es-CR" dirty="0"/>
              <a:t>#2) Mover las clases al directorio del código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73322"/>
            <a:ext cx="10310770" cy="36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Genymotion</a:t>
            </a:r>
            <a:r>
              <a:rPr lang="es-CR" dirty="0"/>
              <a:t>: Crear una máquina virtual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85" y="1850050"/>
            <a:ext cx="6804458" cy="44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7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217" y="609600"/>
            <a:ext cx="10297303" cy="1356360"/>
          </a:xfrm>
        </p:spPr>
        <p:txBody>
          <a:bodyPr/>
          <a:lstStyle/>
          <a:p>
            <a:r>
              <a:rPr lang="es-CR" dirty="0" err="1"/>
              <a:t>Genymotion</a:t>
            </a:r>
            <a:r>
              <a:rPr lang="es-CR" dirty="0"/>
              <a:t>: Crear una máquina virtual #2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7" y="1965960"/>
            <a:ext cx="6494172" cy="44771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62" y="1965960"/>
            <a:ext cx="3998911" cy="44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Genymotion</a:t>
            </a:r>
            <a:r>
              <a:rPr lang="es-CR" dirty="0"/>
              <a:t>: Correr nuestra App #1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6391275" cy="3524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671822"/>
            <a:ext cx="2788920" cy="49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Genymotion</a:t>
            </a:r>
            <a:r>
              <a:rPr lang="es-CR" dirty="0"/>
              <a:t>: Correr nuestra App #2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50" y="1759898"/>
            <a:ext cx="8966915" cy="46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45" y="609600"/>
            <a:ext cx="11307651" cy="716924"/>
          </a:xfrm>
        </p:spPr>
        <p:txBody>
          <a:bodyPr>
            <a:normAutofit/>
          </a:bodyPr>
          <a:lstStyle/>
          <a:p>
            <a:r>
              <a:rPr lang="es-CR" sz="4000" dirty="0" err="1"/>
              <a:t>Xamarin</a:t>
            </a:r>
            <a:r>
              <a:rPr lang="es-CR" sz="4000" dirty="0"/>
              <a:t> Android Player: Crear una máquina virtual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88" y="1612080"/>
            <a:ext cx="5732550" cy="4156099"/>
          </a:xfrm>
          <a:prstGeom prst="rect">
            <a:avLst/>
          </a:prstGeom>
        </p:spPr>
      </p:pic>
      <p:pic>
        <p:nvPicPr>
          <p:cNvPr id="5" name="Marcador de contenido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483" y="1612080"/>
            <a:ext cx="3883441" cy="4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6" y="609600"/>
            <a:ext cx="11655381" cy="716924"/>
          </a:xfrm>
        </p:spPr>
        <p:txBody>
          <a:bodyPr>
            <a:normAutofit/>
          </a:bodyPr>
          <a:lstStyle/>
          <a:p>
            <a:r>
              <a:rPr lang="es-CR" sz="4000" dirty="0" err="1"/>
              <a:t>Xamarin</a:t>
            </a:r>
            <a:r>
              <a:rPr lang="es-CR" sz="4000" dirty="0"/>
              <a:t> Android Player: Correr nuestra App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6" y="1748577"/>
            <a:ext cx="5956478" cy="43184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30" y="1503610"/>
            <a:ext cx="2724749" cy="48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9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763" y="609600"/>
            <a:ext cx="9556124" cy="716924"/>
          </a:xfrm>
        </p:spPr>
        <p:txBody>
          <a:bodyPr>
            <a:normAutofit fontScale="90000"/>
          </a:bodyPr>
          <a:lstStyle/>
          <a:p>
            <a:r>
              <a:rPr lang="es-CR" sz="4000" dirty="0" err="1"/>
              <a:t>Xamarin</a:t>
            </a:r>
            <a:r>
              <a:rPr lang="es-CR" sz="4000" dirty="0"/>
              <a:t> Android Player: Correr nuestra App #2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07" y="1661911"/>
            <a:ext cx="8877635" cy="45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074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529</TotalTime>
  <Words>172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Courier New</vt:lpstr>
      <vt:lpstr>Base</vt:lpstr>
      <vt:lpstr>Tips y buenas prácticas</vt:lpstr>
      <vt:lpstr>Emuladores externos</vt:lpstr>
      <vt:lpstr>Genymotion: Crear una máquina virtual</vt:lpstr>
      <vt:lpstr>Genymotion: Crear una máquina virtual #2</vt:lpstr>
      <vt:lpstr>Genymotion: Correr nuestra App #1</vt:lpstr>
      <vt:lpstr>Genymotion: Correr nuestra App #2</vt:lpstr>
      <vt:lpstr>Xamarin Android Player: Crear una máquina virtual </vt:lpstr>
      <vt:lpstr>Xamarin Android Player: Correr nuestra App </vt:lpstr>
      <vt:lpstr>Xamarin Android Player: Correr nuestra App #2</vt:lpstr>
      <vt:lpstr>Correr nuestro App en BlueStacks: Generar el APK</vt:lpstr>
      <vt:lpstr>Correr nuestro App en BlueStacks: Abrir el APK</vt:lpstr>
      <vt:lpstr>Cambiar la versión del sdk del proyecto</vt:lpstr>
      <vt:lpstr>Cambiar la versión del SDK</vt:lpstr>
      <vt:lpstr>Cambiar la versión del SDK #2</vt:lpstr>
      <vt:lpstr>Cambiar la versión del SDK #2</vt:lpstr>
      <vt:lpstr>Cambiar la versión del SDK #3</vt:lpstr>
      <vt:lpstr>Cambiar el formulario de inicio</vt:lpstr>
      <vt:lpstr>Cambiar el formulario de inicio desde el Manifest</vt:lpstr>
      <vt:lpstr>Crear Librerías de funciones</vt:lpstr>
      <vt:lpstr>Clase para funciones de Android</vt:lpstr>
      <vt:lpstr>Mover o reutilizar Librerías de funciones</vt:lpstr>
      <vt:lpstr>#1) Arrastrar las clases a Android Studio</vt:lpstr>
      <vt:lpstr>#2) Mover las clases al directorio del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25</cp:revision>
  <dcterms:created xsi:type="dcterms:W3CDTF">2016-02-14T22:10:10Z</dcterms:created>
  <dcterms:modified xsi:type="dcterms:W3CDTF">2018-02-22T01:36:29Z</dcterms:modified>
</cp:coreProperties>
</file>