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odriguez Paniagua" userId="69781b2f75dd22ef" providerId="LiveId" clId="{C4F76BB9-1782-4BB3-86E3-D53545699451}"/>
    <pc:docChg chg="modSld">
      <pc:chgData name="Santiago Rodriguez Paniagua" userId="69781b2f75dd22ef" providerId="LiveId" clId="{C4F76BB9-1782-4BB3-86E3-D53545699451}" dt="2018-06-06T01:36:27.958" v="0" actId="1076"/>
      <pc:docMkLst>
        <pc:docMk/>
      </pc:docMkLst>
      <pc:sldChg chg="modSp">
        <pc:chgData name="Santiago Rodriguez Paniagua" userId="69781b2f75dd22ef" providerId="LiveId" clId="{C4F76BB9-1782-4BB3-86E3-D53545699451}" dt="2018-06-06T01:36:27.958" v="0" actId="1076"/>
        <pc:sldMkLst>
          <pc:docMk/>
          <pc:sldMk cId="320161420" sldId="268"/>
        </pc:sldMkLst>
        <pc:picChg chg="mod">
          <ac:chgData name="Santiago Rodriguez Paniagua" userId="69781b2f75dd22ef" providerId="LiveId" clId="{C4F76BB9-1782-4BB3-86E3-D53545699451}" dt="2018-06-06T01:36:27.958" v="0" actId="1076"/>
          <ac:picMkLst>
            <pc:docMk/>
            <pc:sldMk cId="320161420" sldId="268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1380" y="1964267"/>
            <a:ext cx="8648745" cy="2421464"/>
          </a:xfrm>
        </p:spPr>
        <p:txBody>
          <a:bodyPr/>
          <a:lstStyle/>
          <a:p>
            <a:r>
              <a:rPr lang="es-CR" dirty="0"/>
              <a:t>Manejo Básico de Hardware</a:t>
            </a:r>
            <a:br>
              <a:rPr lang="es-CR" dirty="0"/>
            </a:br>
            <a:r>
              <a:rPr lang="es-CR" dirty="0"/>
              <a:t>Con Android Studio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5499279"/>
            <a:ext cx="7197726" cy="279041"/>
          </a:xfrm>
        </p:spPr>
        <p:txBody>
          <a:bodyPr>
            <a:normAutofit fontScale="85000" lnSpcReduction="20000"/>
          </a:bodyPr>
          <a:lstStyle/>
          <a:p>
            <a:r>
              <a:rPr lang="es-CR" cap="none" dirty="0"/>
              <a:t>Lic. Santiago Rodriguez Paniagua (2016)</a:t>
            </a:r>
          </a:p>
        </p:txBody>
      </p:sp>
    </p:spTree>
    <p:extLst>
      <p:ext uri="{BB962C8B-B14F-4D97-AF65-F5344CB8AC3E}">
        <p14:creationId xmlns:p14="http://schemas.microsoft.com/office/powerpoint/2010/main" val="73482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Solicitamos permisos en el </a:t>
            </a:r>
            <a:r>
              <a:rPr lang="es-CR" dirty="0" err="1"/>
              <a:t>Manifest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4729"/>
            <a:ext cx="11758506" cy="21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Creamos</a:t>
            </a:r>
            <a:r>
              <a:rPr lang="en-US" dirty="0"/>
              <a:t> e </a:t>
            </a:r>
            <a:r>
              <a:rPr lang="en-US" dirty="0" err="1"/>
              <a:t>Inicializamos</a:t>
            </a:r>
            <a:r>
              <a:rPr lang="en-US" dirty="0"/>
              <a:t> las variables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5" y="3058742"/>
            <a:ext cx="11656978" cy="16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conexión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el if) </a:t>
            </a:r>
            <a:br>
              <a:rPr lang="en-US" dirty="0"/>
            </a:br>
            <a:r>
              <a:rPr lang="en-US" dirty="0"/>
              <a:t>y se </a:t>
            </a:r>
            <a:r>
              <a:rPr lang="en-US" dirty="0" err="1"/>
              <a:t>consultan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conexión</a:t>
            </a:r>
            <a:r>
              <a:rPr lang="en-US" dirty="0"/>
              <a:t>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6" y="2662181"/>
            <a:ext cx="11689188" cy="24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8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Uso Básico de la cámara</a:t>
            </a:r>
            <a:br>
              <a:rPr lang="es-CR" dirty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871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Solicitamos permisos en el </a:t>
            </a:r>
            <a:r>
              <a:rPr lang="es-CR" dirty="0" err="1"/>
              <a:t>Manifest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2155" b="3068"/>
          <a:stretch/>
        </p:blipFill>
        <p:spPr>
          <a:xfrm>
            <a:off x="619980" y="2356835"/>
            <a:ext cx="10958128" cy="4121238"/>
          </a:xfrm>
        </p:spPr>
      </p:pic>
    </p:spTree>
    <p:extLst>
      <p:ext uri="{BB962C8B-B14F-4D97-AF65-F5344CB8AC3E}">
        <p14:creationId xmlns:p14="http://schemas.microsoft.com/office/powerpoint/2010/main" val="21219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método para revisar si existe cámara en el dispositivo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29" y="2256002"/>
            <a:ext cx="9679525" cy="4441011"/>
          </a:xfrm>
        </p:spPr>
      </p:pic>
    </p:spTree>
    <p:extLst>
      <p:ext uri="{BB962C8B-B14F-4D97-AF65-F5344CB8AC3E}">
        <p14:creationId xmlns:p14="http://schemas.microsoft.com/office/powerpoint/2010/main" val="371696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también un </a:t>
            </a:r>
            <a:r>
              <a:rPr lang="es-CR" dirty="0" err="1"/>
              <a:t>ImageView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17" y="2349857"/>
            <a:ext cx="6388592" cy="41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25" y="2222789"/>
            <a:ext cx="8715776" cy="42689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Inicializamos las variables que referencian a los objetos en Java </a:t>
            </a:r>
          </a:p>
        </p:txBody>
      </p:sp>
    </p:spTree>
    <p:extLst>
      <p:ext uri="{BB962C8B-B14F-4D97-AF65-F5344CB8AC3E}">
        <p14:creationId xmlns:p14="http://schemas.microsoft.com/office/powerpoint/2010/main" val="42463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 agregamos un “</a:t>
            </a:r>
            <a:r>
              <a:rPr lang="es-CR" dirty="0" err="1"/>
              <a:t>OnClickListener</a:t>
            </a:r>
            <a:r>
              <a:rPr lang="es-CR" dirty="0"/>
              <a:t>” al botón</a:t>
            </a:r>
            <a:br>
              <a:rPr lang="es-CR" dirty="0"/>
            </a:br>
            <a:r>
              <a:rPr lang="es-CR" dirty="0"/>
              <a:t>(Sin Cambiar la clase)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408" y="2213221"/>
            <a:ext cx="6286209" cy="45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Llamamos o cargamos la aplicación de la cámara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84"/>
          <a:stretch/>
        </p:blipFill>
        <p:spPr>
          <a:xfrm>
            <a:off x="685801" y="2575776"/>
            <a:ext cx="11132084" cy="3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Consultar el estado </a:t>
            </a:r>
            <a:br>
              <a:rPr lang="es-CR" dirty="0"/>
            </a:br>
            <a:r>
              <a:rPr lang="es-CR" dirty="0"/>
              <a:t>de la red</a:t>
            </a:r>
            <a:br>
              <a:rPr lang="es-CR" dirty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1371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644</TotalTime>
  <Words>86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Manejo Básico de Hardware Con Android Studio</vt:lpstr>
      <vt:lpstr>Uso Básico de la cámara </vt:lpstr>
      <vt:lpstr>Solicitamos permisos en el Manifest</vt:lpstr>
      <vt:lpstr>Agregamos un método para revisar si existe cámara en el dispositivo</vt:lpstr>
      <vt:lpstr>Agregamos también un ImageView</vt:lpstr>
      <vt:lpstr>Inicializamos las variables que referencian a los objetos en Java </vt:lpstr>
      <vt:lpstr>Le agregamos un “OnClickListener” al botón (Sin Cambiar la clase)</vt:lpstr>
      <vt:lpstr>Llamamos o cargamos la aplicación de la cámara</vt:lpstr>
      <vt:lpstr>Consultar el estado  de la red </vt:lpstr>
      <vt:lpstr>Solicitamos permisos en el Manifest</vt:lpstr>
      <vt:lpstr>Creamos e Inicializamos las variables </vt:lpstr>
      <vt:lpstr>Se consulta si hay conexión (en el if)  y se consultan los 2 tipos de conexión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Básico de la cámara Con Android Studio 1.5</dc:title>
  <dc:creator>Santiago Rodriguez Paniagua</dc:creator>
  <cp:lastModifiedBy>Santiago Rodriguez Paniagua</cp:lastModifiedBy>
  <cp:revision>13</cp:revision>
  <dcterms:created xsi:type="dcterms:W3CDTF">2015-11-30T22:12:36Z</dcterms:created>
  <dcterms:modified xsi:type="dcterms:W3CDTF">2018-06-06T10:13:33Z</dcterms:modified>
</cp:coreProperties>
</file>