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Rodriguez Paniagua" userId="69781b2f75dd22ef" providerId="LiveId" clId="{8274C2C0-3EE8-403F-8B87-D962A7392573}"/>
    <pc:docChg chg="delSld modSld">
      <pc:chgData name="Santiago Rodriguez Paniagua" userId="69781b2f75dd22ef" providerId="LiveId" clId="{8274C2C0-3EE8-403F-8B87-D962A7392573}" dt="2018-06-27T20:44:28.950" v="3" actId="14100"/>
      <pc:docMkLst>
        <pc:docMk/>
      </pc:docMkLst>
      <pc:sldChg chg="modSp">
        <pc:chgData name="Santiago Rodriguez Paniagua" userId="69781b2f75dd22ef" providerId="LiveId" clId="{8274C2C0-3EE8-403F-8B87-D962A7392573}" dt="2018-06-27T20:44:28.950" v="3" actId="14100"/>
        <pc:sldMkLst>
          <pc:docMk/>
          <pc:sldMk cId="1267349841" sldId="268"/>
        </pc:sldMkLst>
        <pc:spChg chg="mod">
          <ac:chgData name="Santiago Rodriguez Paniagua" userId="69781b2f75dd22ef" providerId="LiveId" clId="{8274C2C0-3EE8-403F-8B87-D962A7392573}" dt="2018-06-27T20:44:28.950" v="3" actId="14100"/>
          <ac:spMkLst>
            <pc:docMk/>
            <pc:sldMk cId="1267349841" sldId="268"/>
            <ac:spMk id="2" creationId="{4DAAA4C8-31DC-4ADB-ADEC-C3419D1DE828}"/>
          </ac:spMkLst>
        </pc:spChg>
      </pc:sldChg>
      <pc:sldChg chg="del">
        <pc:chgData name="Santiago Rodriguez Paniagua" userId="69781b2f75dd22ef" providerId="LiveId" clId="{8274C2C0-3EE8-403F-8B87-D962A7392573}" dt="2018-06-27T20:44:16.418" v="0" actId="2696"/>
        <pc:sldMkLst>
          <pc:docMk/>
          <pc:sldMk cId="367780471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8ED7-921B-444A-9CB4-674A2854E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Instalación de Android Studio 3.1.3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C30B2-0C20-400B-8485-F6AEDB23A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5115340"/>
            <a:ext cx="7315200" cy="469306"/>
          </a:xfrm>
        </p:spPr>
        <p:txBody>
          <a:bodyPr>
            <a:normAutofit/>
          </a:bodyPr>
          <a:lstStyle/>
          <a:p>
            <a:r>
              <a:rPr lang="es-CR" dirty="0"/>
              <a:t>Lic. Santiago Rodríguez Paniagua (2018)</a:t>
            </a:r>
          </a:p>
        </p:txBody>
      </p:sp>
    </p:spTree>
    <p:extLst>
      <p:ext uri="{BB962C8B-B14F-4D97-AF65-F5344CB8AC3E}">
        <p14:creationId xmlns:p14="http://schemas.microsoft.com/office/powerpoint/2010/main" val="171315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6C14D-EA12-4C20-A22A-4D0E093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del SDK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EC531CB-DDEF-4823-94FC-F62936A72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818" y="863600"/>
            <a:ext cx="6129039" cy="5121275"/>
          </a:xfrm>
        </p:spPr>
      </p:pic>
    </p:spTree>
    <p:extLst>
      <p:ext uri="{BB962C8B-B14F-4D97-AF65-F5344CB8AC3E}">
        <p14:creationId xmlns:p14="http://schemas.microsoft.com/office/powerpoint/2010/main" val="9049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F1828-4929-47BB-B461-4B894D1C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del SDK #2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933583-37DA-4B4D-BB6D-25FD926B3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17" y="246961"/>
            <a:ext cx="7315200" cy="497632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55AAC7-2BAD-4728-B355-54F6EC69DD45}"/>
              </a:ext>
            </a:extLst>
          </p:cNvPr>
          <p:cNvSpPr txBox="1"/>
          <p:nvPr/>
        </p:nvSpPr>
        <p:spPr>
          <a:xfrm>
            <a:off x="3736217" y="5499733"/>
            <a:ext cx="78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Instalamos </a:t>
            </a:r>
            <a:r>
              <a:rPr lang="es-CR" sz="2400"/>
              <a:t>cualquier Api/SDK, </a:t>
            </a:r>
            <a:r>
              <a:rPr lang="es-CR" sz="2400" dirty="0"/>
              <a:t>pero completo, aunque sea solo uno, no ocupamos todos, </a:t>
            </a:r>
            <a:r>
              <a:rPr lang="es-CR" sz="2400"/>
              <a:t>solo uno, </a:t>
            </a:r>
            <a:r>
              <a:rPr lang="es-CR" sz="2400" dirty="0"/>
              <a:t>pero bien instalado.</a:t>
            </a:r>
          </a:p>
        </p:txBody>
      </p:sp>
    </p:spTree>
    <p:extLst>
      <p:ext uri="{BB962C8B-B14F-4D97-AF65-F5344CB8AC3E}">
        <p14:creationId xmlns:p14="http://schemas.microsoft.com/office/powerpoint/2010/main" val="204180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6451F-8ECA-473B-A62D-6E6AED79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del SDK #3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17DAF9C-AA58-4406-8837-9E3159ECD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342" y="863600"/>
            <a:ext cx="6357991" cy="5121275"/>
          </a:xfrm>
        </p:spPr>
      </p:pic>
    </p:spTree>
    <p:extLst>
      <p:ext uri="{BB962C8B-B14F-4D97-AF65-F5344CB8AC3E}">
        <p14:creationId xmlns:p14="http://schemas.microsoft.com/office/powerpoint/2010/main" val="212915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A4C8-31DC-4ADB-ADEC-C3419D1D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85321" cy="4601183"/>
          </a:xfrm>
        </p:spPr>
        <p:txBody>
          <a:bodyPr/>
          <a:lstStyle/>
          <a:p>
            <a:r>
              <a:rPr lang="es-CR" dirty="0"/>
              <a:t>Iniciamos Android Studio: Creamos una primera aplicación</a:t>
            </a:r>
          </a:p>
        </p:txBody>
      </p:sp>
      <p:pic>
        <p:nvPicPr>
          <p:cNvPr id="25" name="Marcador de contenido 24">
            <a:extLst>
              <a:ext uri="{FF2B5EF4-FFF2-40B4-BE49-F238E27FC236}">
                <a16:creationId xmlns:a16="http://schemas.microsoft.com/office/drawing/2014/main" id="{240CA7BE-EB1C-4E88-9B94-D6C4362B9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321" y="1092283"/>
            <a:ext cx="8322365" cy="4533005"/>
          </a:xfrm>
        </p:spPr>
      </p:pic>
    </p:spTree>
    <p:extLst>
      <p:ext uri="{BB962C8B-B14F-4D97-AF65-F5344CB8AC3E}">
        <p14:creationId xmlns:p14="http://schemas.microsoft.com/office/powerpoint/2010/main" val="126734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68415-A8FE-42D6-95DF-075C69D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Iniciamos Android Studio: Creamos una primera aplicación #2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F9E73A77-E9DB-4B82-A8FA-8CB4EAFF2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342" y="863600"/>
            <a:ext cx="6357991" cy="5121275"/>
          </a:xfrm>
        </p:spPr>
      </p:pic>
    </p:spTree>
    <p:extLst>
      <p:ext uri="{BB962C8B-B14F-4D97-AF65-F5344CB8AC3E}">
        <p14:creationId xmlns:p14="http://schemas.microsoft.com/office/powerpoint/2010/main" val="14517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1933-E510-4D70-89A6-0C9837D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Iniciamos Android Studio: Seleccionamos el API deseado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B49180-A749-42B6-A2DA-B83BF6AD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777" y="603745"/>
            <a:ext cx="6790496" cy="512127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EC6F68-6BB3-40E5-ACD0-76CCE9CC3C80}"/>
              </a:ext>
            </a:extLst>
          </p:cNvPr>
          <p:cNvSpPr txBox="1"/>
          <p:nvPr/>
        </p:nvSpPr>
        <p:spPr>
          <a:xfrm>
            <a:off x="3587750" y="6054200"/>
            <a:ext cx="8088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/>
              <a:t>Seleccionamos el API: la misma versión del SDK que se instaló previamente</a:t>
            </a:r>
          </a:p>
        </p:txBody>
      </p:sp>
    </p:spTree>
    <p:extLst>
      <p:ext uri="{BB962C8B-B14F-4D97-AF65-F5344CB8AC3E}">
        <p14:creationId xmlns:p14="http://schemas.microsoft.com/office/powerpoint/2010/main" val="49918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BAAF-ADF4-48B3-92A2-F4F52317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191"/>
            <a:ext cx="3432313" cy="4558829"/>
          </a:xfrm>
        </p:spPr>
        <p:txBody>
          <a:bodyPr/>
          <a:lstStyle/>
          <a:p>
            <a:r>
              <a:rPr lang="es-CR" dirty="0"/>
              <a:t>Iniciamos Android Studio: Seleccionamos el tipo de </a:t>
            </a:r>
            <a:r>
              <a:rPr lang="es-CR" dirty="0" err="1"/>
              <a:t>Activity</a:t>
            </a:r>
            <a:r>
              <a:rPr lang="es-CR" dirty="0"/>
              <a:t> (</a:t>
            </a:r>
            <a:r>
              <a:rPr lang="es-CR" dirty="0" err="1"/>
              <a:t>Empty</a:t>
            </a:r>
            <a:r>
              <a:rPr lang="es-CR" dirty="0"/>
              <a:t>)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B1C3B21-645F-49E6-AC08-D6D96E53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8"/>
            <a:ext cx="7315200" cy="4876799"/>
          </a:xfrm>
        </p:spPr>
      </p:pic>
    </p:spTree>
    <p:extLst>
      <p:ext uri="{BB962C8B-B14F-4D97-AF65-F5344CB8AC3E}">
        <p14:creationId xmlns:p14="http://schemas.microsoft.com/office/powerpoint/2010/main" val="12530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BAAF-ADF4-48B3-92A2-F4F52317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191"/>
            <a:ext cx="3432313" cy="4558829"/>
          </a:xfrm>
        </p:spPr>
        <p:txBody>
          <a:bodyPr/>
          <a:lstStyle/>
          <a:p>
            <a:r>
              <a:rPr lang="es-CR" dirty="0"/>
              <a:t>Iniciamos Android Studio: Seleccionamos el tipo de </a:t>
            </a:r>
            <a:r>
              <a:rPr lang="es-CR" dirty="0" err="1"/>
              <a:t>Activity</a:t>
            </a:r>
            <a:r>
              <a:rPr lang="es-CR" dirty="0"/>
              <a:t> #2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ABE1626-42BE-4C0F-8950-89AA0684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8"/>
            <a:ext cx="7315200" cy="4876799"/>
          </a:xfrm>
        </p:spPr>
      </p:pic>
    </p:spTree>
    <p:extLst>
      <p:ext uri="{BB962C8B-B14F-4D97-AF65-F5344CB8AC3E}">
        <p14:creationId xmlns:p14="http://schemas.microsoft.com/office/powerpoint/2010/main" val="401515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5DC5-0EF5-468B-B022-2E8EAB06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9061" cy="4601183"/>
          </a:xfrm>
        </p:spPr>
        <p:txBody>
          <a:bodyPr/>
          <a:lstStyle/>
          <a:p>
            <a:r>
              <a:rPr lang="es-CR" dirty="0"/>
              <a:t>Iniciamos Android Studio: Hace una breve instalación Inicial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DEB2627-276D-40E7-9190-3D1646D3B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8"/>
            <a:ext cx="7315200" cy="4876799"/>
          </a:xfrm>
        </p:spPr>
      </p:pic>
    </p:spTree>
    <p:extLst>
      <p:ext uri="{BB962C8B-B14F-4D97-AF65-F5344CB8AC3E}">
        <p14:creationId xmlns:p14="http://schemas.microsoft.com/office/powerpoint/2010/main" val="195556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BA65-9ED1-4D87-AB9A-7EB5AF8C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Realizamos la instalación de componentes faltantes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6E7B844-CD9A-4BAD-8000-AFE8061E9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765" y="863600"/>
            <a:ext cx="6889145" cy="5121275"/>
          </a:xfrm>
        </p:spPr>
      </p:pic>
    </p:spTree>
    <p:extLst>
      <p:ext uri="{BB962C8B-B14F-4D97-AF65-F5344CB8AC3E}">
        <p14:creationId xmlns:p14="http://schemas.microsoft.com/office/powerpoint/2010/main" val="121492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0737B00-CDFA-49AE-816D-A72554A5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318" y="3303675"/>
            <a:ext cx="4417763" cy="3435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Básica: Seguir el asistente.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E434AC-F5E9-440B-A35D-0C512C37B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2209" y="742120"/>
            <a:ext cx="4069109" cy="3163957"/>
          </a:xfrm>
        </p:spPr>
      </p:pic>
    </p:spTree>
    <p:extLst>
      <p:ext uri="{BB962C8B-B14F-4D97-AF65-F5344CB8AC3E}">
        <p14:creationId xmlns:p14="http://schemas.microsoft.com/office/powerpoint/2010/main" val="369767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BA65-9ED1-4D87-AB9A-7EB5AF8C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Realizamos la instalación de componentes faltantes #2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B700449-F0E4-4B94-876A-BEDCABEE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342" y="863600"/>
            <a:ext cx="6357991" cy="5121275"/>
          </a:xfrm>
        </p:spPr>
      </p:pic>
    </p:spTree>
    <p:extLst>
      <p:ext uri="{BB962C8B-B14F-4D97-AF65-F5344CB8AC3E}">
        <p14:creationId xmlns:p14="http://schemas.microsoft.com/office/powerpoint/2010/main" val="141330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AD86-ABF5-4096-8B98-87A5A86F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Realizamos la instalación de componentes faltantes #3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69A204-CC92-43F2-92AE-5B0C0FD0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765" y="863600"/>
            <a:ext cx="6889145" cy="5121275"/>
          </a:xfrm>
        </p:spPr>
      </p:pic>
    </p:spTree>
    <p:extLst>
      <p:ext uri="{BB962C8B-B14F-4D97-AF65-F5344CB8AC3E}">
        <p14:creationId xmlns:p14="http://schemas.microsoft.com/office/powerpoint/2010/main" val="75786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AD86-ABF5-4096-8B98-87A5A86F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Realizamos la instalación de componentes faltantes #3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69A204-CC92-43F2-92AE-5B0C0FD09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765" y="863600"/>
            <a:ext cx="6889145" cy="5121275"/>
          </a:xfrm>
        </p:spPr>
      </p:pic>
    </p:spTree>
    <p:extLst>
      <p:ext uri="{BB962C8B-B14F-4D97-AF65-F5344CB8AC3E}">
        <p14:creationId xmlns:p14="http://schemas.microsoft.com/office/powerpoint/2010/main" val="1878141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AD86-ABF5-4096-8B98-87A5A86F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Revisamos el estado de la aplicación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F4C34C4D-B3C5-4CC5-B473-DE70402A2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765" y="863600"/>
            <a:ext cx="6889145" cy="5121275"/>
          </a:xfrm>
        </p:spPr>
      </p:pic>
    </p:spTree>
    <p:extLst>
      <p:ext uri="{BB962C8B-B14F-4D97-AF65-F5344CB8AC3E}">
        <p14:creationId xmlns:p14="http://schemas.microsoft.com/office/powerpoint/2010/main" val="6480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Básica: Seguir el asistente #2.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36F3E43-9E57-49C4-9BE9-30FB8D5F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4" y="3424428"/>
            <a:ext cx="4170415" cy="3242728"/>
          </a:xfrm>
          <a:prstGeom prst="rect">
            <a:avLst/>
          </a:prstGeo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B8FDAA3F-E67A-441C-840F-9B361C253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9258" y="701486"/>
            <a:ext cx="3941472" cy="3064712"/>
          </a:xfrm>
        </p:spPr>
      </p:pic>
    </p:spTree>
    <p:extLst>
      <p:ext uri="{BB962C8B-B14F-4D97-AF65-F5344CB8AC3E}">
        <p14:creationId xmlns:p14="http://schemas.microsoft.com/office/powerpoint/2010/main" val="36172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Básica: Seguir el asistente #3.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BC325E-49C5-4FEF-BAFF-D6D9CD230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919" y="727990"/>
            <a:ext cx="4299281" cy="3342928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5DFD2A-BF46-4640-8DA3-C340B001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619" y="3267297"/>
            <a:ext cx="4200462" cy="32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07116" cy="4601183"/>
          </a:xfrm>
        </p:spPr>
        <p:txBody>
          <a:bodyPr/>
          <a:lstStyle/>
          <a:p>
            <a:r>
              <a:rPr lang="es-CR" dirty="0"/>
              <a:t>Instalación después del primer inicio: Seguir el asistente #1.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EA462913-F758-442D-9FC2-66F9FC20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372" y="774914"/>
            <a:ext cx="3878243" cy="1667549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C83B6AB-3D97-4AD4-A385-12766B47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24" y="2486801"/>
            <a:ext cx="5710159" cy="43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0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Instalación después del primer inicio: Seguir el asistente #2.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3BFBA2A-DE4B-4074-9577-0D2DFDC83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063" y="704574"/>
            <a:ext cx="7111009" cy="5364922"/>
          </a:xfrm>
        </p:spPr>
      </p:pic>
    </p:spTree>
    <p:extLst>
      <p:ext uri="{BB962C8B-B14F-4D97-AF65-F5344CB8AC3E}">
        <p14:creationId xmlns:p14="http://schemas.microsoft.com/office/powerpoint/2010/main" val="26284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66142" cy="4601183"/>
          </a:xfrm>
        </p:spPr>
        <p:txBody>
          <a:bodyPr/>
          <a:lstStyle/>
          <a:p>
            <a:r>
              <a:rPr lang="es-CR" dirty="0"/>
              <a:t>Instalación después del primer inicio:  Seguir el asistente #3.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C70CE2C-7305-48E0-85A9-16B2806FD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306" y="863600"/>
            <a:ext cx="6788064" cy="5121275"/>
          </a:xfrm>
        </p:spPr>
      </p:pic>
    </p:spTree>
    <p:extLst>
      <p:ext uri="{BB962C8B-B14F-4D97-AF65-F5344CB8AC3E}">
        <p14:creationId xmlns:p14="http://schemas.microsoft.com/office/powerpoint/2010/main" val="210050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D8B921B-5D86-480F-A680-48707C97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52" y="3473428"/>
            <a:ext cx="4363167" cy="32918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66142" cy="4601183"/>
          </a:xfrm>
        </p:spPr>
        <p:txBody>
          <a:bodyPr/>
          <a:lstStyle/>
          <a:p>
            <a:r>
              <a:rPr lang="es-CR" dirty="0"/>
              <a:t>Instalación después del primer inicio: Seguir el asistente #4.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ABA6E12-2FB1-402E-A830-FC0933504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9061" y="728870"/>
            <a:ext cx="4777755" cy="3604592"/>
          </a:xfrm>
        </p:spPr>
      </p:pic>
    </p:spTree>
    <p:extLst>
      <p:ext uri="{BB962C8B-B14F-4D97-AF65-F5344CB8AC3E}">
        <p14:creationId xmlns:p14="http://schemas.microsoft.com/office/powerpoint/2010/main" val="35365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C63F-4A58-48D1-B459-94B198C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66142" cy="4601183"/>
          </a:xfrm>
        </p:spPr>
        <p:txBody>
          <a:bodyPr/>
          <a:lstStyle/>
          <a:p>
            <a:r>
              <a:rPr lang="es-CR" dirty="0"/>
              <a:t>Instalación después del primer inicio: Seguir el asistente #5.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2F34B98F-1583-46C9-B37D-112AE5DB3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498" y="744331"/>
            <a:ext cx="6788064" cy="5121275"/>
          </a:xfrm>
        </p:spPr>
      </p:pic>
    </p:spTree>
    <p:extLst>
      <p:ext uri="{BB962C8B-B14F-4D97-AF65-F5344CB8AC3E}">
        <p14:creationId xmlns:p14="http://schemas.microsoft.com/office/powerpoint/2010/main" val="416445830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55</TotalTime>
  <Words>243</Words>
  <Application>Microsoft Office PowerPoint</Application>
  <PresentationFormat>Panorámica</PresentationFormat>
  <Paragraphs>26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Marco</vt:lpstr>
      <vt:lpstr>Instalación de Android Studio 3.1.3</vt:lpstr>
      <vt:lpstr>Instalación Básica: Seguir el asistente.</vt:lpstr>
      <vt:lpstr>Instalación Básica: Seguir el asistente #2.</vt:lpstr>
      <vt:lpstr>Instalación Básica: Seguir el asistente #3.</vt:lpstr>
      <vt:lpstr>Instalación después del primer inicio: Seguir el asistente #1.</vt:lpstr>
      <vt:lpstr>Instalación después del primer inicio: Seguir el asistente #2.</vt:lpstr>
      <vt:lpstr>Instalación después del primer inicio:  Seguir el asistente #3.</vt:lpstr>
      <vt:lpstr>Instalación después del primer inicio: Seguir el asistente #4.</vt:lpstr>
      <vt:lpstr>Instalación después del primer inicio: Seguir el asistente #5.</vt:lpstr>
      <vt:lpstr>Instalación del SDK</vt:lpstr>
      <vt:lpstr>Instalación del SDK #2</vt:lpstr>
      <vt:lpstr>Instalación del SDK #3</vt:lpstr>
      <vt:lpstr>Iniciamos Android Studio: Creamos una primera aplicación</vt:lpstr>
      <vt:lpstr>Iniciamos Android Studio: Creamos una primera aplicación #2</vt:lpstr>
      <vt:lpstr>Iniciamos Android Studio: Seleccionamos el API deseado</vt:lpstr>
      <vt:lpstr>Iniciamos Android Studio: Seleccionamos el tipo de Activity (Empty)</vt:lpstr>
      <vt:lpstr>Iniciamos Android Studio: Seleccionamos el tipo de Activity #2</vt:lpstr>
      <vt:lpstr>Iniciamos Android Studio: Hace una breve instalación Inicial</vt:lpstr>
      <vt:lpstr>Realizamos la instalación de componentes faltantes</vt:lpstr>
      <vt:lpstr>Realizamos la instalación de componentes faltantes #2</vt:lpstr>
      <vt:lpstr>Realizamos la instalación de componentes faltantes #3</vt:lpstr>
      <vt:lpstr>Realizamos la instalación de componentes faltantes #3</vt:lpstr>
      <vt:lpstr>Revisamos el estado de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de Android Studio 3.1.3</dc:title>
  <dc:creator>Santiago Rodriguez Paniagua</dc:creator>
  <cp:lastModifiedBy>Santiago Rodriguez Paniagua</cp:lastModifiedBy>
  <cp:revision>19</cp:revision>
  <dcterms:created xsi:type="dcterms:W3CDTF">2018-06-27T18:05:44Z</dcterms:created>
  <dcterms:modified xsi:type="dcterms:W3CDTF">2018-06-27T20:44:35Z</dcterms:modified>
</cp:coreProperties>
</file>