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3" r:id="rId8"/>
    <p:sldId id="312" r:id="rId9"/>
    <p:sldId id="314" r:id="rId10"/>
    <p:sldId id="315" r:id="rId11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62105" autoAdjust="0"/>
  </p:normalViewPr>
  <p:slideViewPr>
    <p:cSldViewPr>
      <p:cViewPr varScale="1">
        <p:scale>
          <a:sx n="74" d="100"/>
          <a:sy n="74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25FA8E-1C94-4CE7-8B6F-F4D2A2612154}" type="datetimeFigureOut">
              <a:rPr lang="es-CR" smtClean="0"/>
              <a:pPr/>
              <a:t>18/02/2014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C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6097556"/>
            <a:ext cx="4895850" cy="550862"/>
          </a:xfrm>
          <a:prstGeom prst="rect">
            <a:avLst/>
          </a:prstGeom>
        </p:spPr>
        <p:txBody>
          <a:bodyPr vert="horz" lIns="100584" tIns="4572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Lic. Santiago Rodríguez Paniagua (2011)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700808"/>
            <a:ext cx="6408713" cy="1585316"/>
          </a:xfrm>
        </p:spPr>
        <p:txBody>
          <a:bodyPr>
            <a:noAutofit/>
          </a:bodyPr>
          <a:lstStyle/>
          <a:p>
            <a:pPr algn="ctr"/>
            <a:r>
              <a:rPr lang="es-CR" sz="3600" cap="none" dirty="0" smtClean="0">
                <a:solidFill>
                  <a:srgbClr val="FFFF00"/>
                </a:solidFill>
              </a:rPr>
              <a:t>Como </a:t>
            </a:r>
            <a:r>
              <a:rPr lang="es-CR" sz="3600" cap="none" dirty="0" smtClean="0">
                <a:solidFill>
                  <a:srgbClr val="FFFF00"/>
                </a:solidFill>
              </a:rPr>
              <a:t>Crear Applets en </a:t>
            </a:r>
            <a:r>
              <a:rPr lang="es-CR" sz="3600" cap="none" dirty="0" err="1" smtClean="0">
                <a:solidFill>
                  <a:srgbClr val="FFFF00"/>
                </a:solidFill>
              </a:rPr>
              <a:t>NetBeans</a:t>
            </a:r>
            <a:r>
              <a:rPr lang="es-CR" sz="3600" cap="none" dirty="0" smtClean="0">
                <a:solidFill>
                  <a:srgbClr val="FFFF00"/>
                </a:solidFill>
              </a:rPr>
              <a:t> 6.x</a:t>
            </a:r>
            <a:endParaRPr lang="es-ES" sz="3600" cap="none" dirty="0">
              <a:solidFill>
                <a:srgbClr val="FFFF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71670" y="3286124"/>
            <a:ext cx="5092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folHlink"/>
                </a:solidFill>
              </a:rPr>
              <a:t> </a:t>
            </a:r>
            <a:endParaRPr kumimoji="0" lang="es-ES" sz="24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2800" dirty="0" smtClean="0"/>
              <a:t>Paso 4C: Ejecutar el </a:t>
            </a:r>
            <a:r>
              <a:rPr lang="es-CR" sz="2800" dirty="0" err="1" smtClean="0"/>
              <a:t>Applet</a:t>
            </a:r>
            <a:r>
              <a:rPr lang="es-CR" sz="2800" dirty="0" smtClean="0"/>
              <a:t> desde el </a:t>
            </a:r>
            <a:r>
              <a:rPr lang="es-CR" sz="2800" smtClean="0"/>
              <a:t>navegador Web</a:t>
            </a:r>
            <a:endParaRPr lang="es-C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9051" t="10454" r="29722" b="31469"/>
          <a:stretch>
            <a:fillRect/>
          </a:stretch>
        </p:blipFill>
        <p:spPr bwMode="auto">
          <a:xfrm>
            <a:off x="1763688" y="1988840"/>
            <a:ext cx="536408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419" y="1484784"/>
            <a:ext cx="70199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3200" dirty="0" smtClean="0"/>
              <a:t>Paso 1: Crear un nuevo proyecto</a:t>
            </a:r>
            <a:endParaRPr lang="es-CR" sz="3200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195736" y="2420888"/>
            <a:ext cx="642943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9" idx="0"/>
          </p:cNvCxnSpPr>
          <p:nvPr/>
        </p:nvCxnSpPr>
        <p:spPr>
          <a:xfrm rot="16200000" flipV="1">
            <a:off x="7578334" y="2438890"/>
            <a:ext cx="504056" cy="10441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740352" y="3212976"/>
            <a:ext cx="1224136" cy="738664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Seleccionar Java </a:t>
            </a:r>
            <a:r>
              <a:rPr lang="es-CR" sz="1400" dirty="0" err="1" smtClean="0">
                <a:solidFill>
                  <a:schemeClr val="bg1"/>
                </a:solidFill>
              </a:rPr>
              <a:t>Class</a:t>
            </a:r>
            <a:r>
              <a:rPr lang="es-CR" sz="1400" dirty="0" smtClean="0">
                <a:solidFill>
                  <a:schemeClr val="bg1"/>
                </a:solidFill>
              </a:rPr>
              <a:t> Library</a:t>
            </a:r>
            <a:endParaRPr lang="es-CR" sz="1400" dirty="0">
              <a:solidFill>
                <a:schemeClr val="bg1"/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rot="16200000" flipV="1">
            <a:off x="4858262" y="6307549"/>
            <a:ext cx="430460" cy="51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0199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3200" dirty="0" smtClean="0"/>
              <a:t>Paso 1B: Crear un nuevo proyecto</a:t>
            </a:r>
            <a:endParaRPr lang="es-CR" sz="3200" dirty="0"/>
          </a:p>
        </p:txBody>
      </p:sp>
      <p:cxnSp>
        <p:nvCxnSpPr>
          <p:cNvPr id="7" name="6 Conector recto de flecha"/>
          <p:cNvCxnSpPr>
            <a:stCxn id="9" idx="0"/>
          </p:cNvCxnSpPr>
          <p:nvPr/>
        </p:nvCxnSpPr>
        <p:spPr>
          <a:xfrm rot="16200000" flipV="1">
            <a:off x="6066167" y="1574795"/>
            <a:ext cx="1584176" cy="27002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452320" y="3717032"/>
            <a:ext cx="1512168" cy="52322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Darle Nombre al Proyecto</a:t>
            </a:r>
            <a:endParaRPr lang="es-CR" sz="1400" dirty="0">
              <a:solidFill>
                <a:schemeClr val="bg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rot="16200000" flipV="1">
            <a:off x="6015518" y="6233953"/>
            <a:ext cx="430460" cy="51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r="53874" b="45078"/>
          <a:stretch>
            <a:fillRect/>
          </a:stretch>
        </p:blipFill>
        <p:spPr bwMode="auto">
          <a:xfrm>
            <a:off x="1763688" y="1916832"/>
            <a:ext cx="6001519" cy="401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3200" dirty="0" smtClean="0"/>
              <a:t>Paso 2: Agregar un </a:t>
            </a:r>
            <a:r>
              <a:rPr lang="es-CR" sz="3200" dirty="0" err="1" smtClean="0"/>
              <a:t>Japplet</a:t>
            </a:r>
            <a:r>
              <a:rPr lang="es-CR" sz="3200" dirty="0" smtClean="0"/>
              <a:t> </a:t>
            </a:r>
            <a:r>
              <a:rPr lang="es-CR" sz="3200" dirty="0" err="1" smtClean="0"/>
              <a:t>Form</a:t>
            </a:r>
            <a:endParaRPr lang="es-CR" sz="3200" dirty="0"/>
          </a:p>
        </p:txBody>
      </p:sp>
      <p:cxnSp>
        <p:nvCxnSpPr>
          <p:cNvPr id="7" name="6 Conector recto de flecha"/>
          <p:cNvCxnSpPr>
            <a:stCxn id="9" idx="1"/>
          </p:cNvCxnSpPr>
          <p:nvPr/>
        </p:nvCxnSpPr>
        <p:spPr>
          <a:xfrm rot="10800000" flipV="1">
            <a:off x="3491880" y="1386353"/>
            <a:ext cx="1440160" cy="18986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932040" y="1124744"/>
            <a:ext cx="1512168" cy="52322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Dar clic con el Botón derecho</a:t>
            </a:r>
            <a:endParaRPr lang="es-CR" sz="1400" dirty="0">
              <a:solidFill>
                <a:schemeClr val="bg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rot="5400000" flipH="1" flipV="1">
            <a:off x="6300192" y="5949280"/>
            <a:ext cx="100811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10800000" flipV="1">
            <a:off x="4139952" y="3429000"/>
            <a:ext cx="1440160" cy="91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70199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3200" dirty="0" smtClean="0"/>
              <a:t>Paso 2B: Agregar un </a:t>
            </a:r>
            <a:r>
              <a:rPr lang="es-CR" sz="3200" dirty="0" err="1" smtClean="0"/>
              <a:t>Japplet</a:t>
            </a:r>
            <a:r>
              <a:rPr lang="es-CR" sz="3200" dirty="0" smtClean="0"/>
              <a:t> </a:t>
            </a:r>
            <a:r>
              <a:rPr lang="es-CR" sz="3200" dirty="0" err="1" smtClean="0"/>
              <a:t>Form</a:t>
            </a:r>
            <a:endParaRPr lang="es-CR" sz="3200" dirty="0"/>
          </a:p>
        </p:txBody>
      </p:sp>
      <p:cxnSp>
        <p:nvCxnSpPr>
          <p:cNvPr id="7" name="6 Conector recto de flecha"/>
          <p:cNvCxnSpPr>
            <a:stCxn id="9" idx="3"/>
          </p:cNvCxnSpPr>
          <p:nvPr/>
        </p:nvCxnSpPr>
        <p:spPr>
          <a:xfrm flipV="1">
            <a:off x="2555776" y="3356992"/>
            <a:ext cx="1080120" cy="5133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043608" y="3501008"/>
            <a:ext cx="1512168" cy="738664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Seleccionar Categoría: Swing </a:t>
            </a:r>
            <a:r>
              <a:rPr lang="es-CR" sz="1400" dirty="0" err="1" smtClean="0">
                <a:solidFill>
                  <a:schemeClr val="bg1"/>
                </a:solidFill>
              </a:rPr>
              <a:t>Gui</a:t>
            </a:r>
            <a:r>
              <a:rPr lang="es-CR" sz="1400" dirty="0" smtClean="0">
                <a:solidFill>
                  <a:schemeClr val="bg1"/>
                </a:solidFill>
              </a:rPr>
              <a:t> </a:t>
            </a:r>
            <a:r>
              <a:rPr lang="es-CR" sz="1400" dirty="0" err="1" smtClean="0">
                <a:solidFill>
                  <a:schemeClr val="bg1"/>
                </a:solidFill>
              </a:rPr>
              <a:t>Forms</a:t>
            </a:r>
            <a:endParaRPr lang="es-CR" sz="1400" dirty="0">
              <a:solidFill>
                <a:schemeClr val="bg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rot="5400000" flipH="1" flipV="1">
            <a:off x="5688918" y="6416538"/>
            <a:ext cx="50405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3" idx="0"/>
          </p:cNvCxnSpPr>
          <p:nvPr/>
        </p:nvCxnSpPr>
        <p:spPr>
          <a:xfrm rot="16200000" flipV="1">
            <a:off x="7254298" y="3122966"/>
            <a:ext cx="504056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308304" y="3933056"/>
            <a:ext cx="1512168" cy="52322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Seleccionar </a:t>
            </a:r>
            <a:r>
              <a:rPr lang="es-CR" sz="1400" dirty="0" err="1" smtClean="0">
                <a:solidFill>
                  <a:schemeClr val="bg1"/>
                </a:solidFill>
              </a:rPr>
              <a:t>JApplet</a:t>
            </a:r>
            <a:r>
              <a:rPr lang="es-CR" sz="1400" dirty="0" smtClean="0">
                <a:solidFill>
                  <a:schemeClr val="bg1"/>
                </a:solidFill>
              </a:rPr>
              <a:t>  </a:t>
            </a:r>
            <a:r>
              <a:rPr lang="es-CR" sz="1400" dirty="0" err="1" smtClean="0">
                <a:solidFill>
                  <a:schemeClr val="bg1"/>
                </a:solidFill>
              </a:rPr>
              <a:t>Form</a:t>
            </a:r>
            <a:endParaRPr lang="es-C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0199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3200" dirty="0" smtClean="0"/>
              <a:t>Paso 2C: Agregar un </a:t>
            </a:r>
            <a:r>
              <a:rPr lang="es-CR" sz="3200" dirty="0" err="1" smtClean="0"/>
              <a:t>Japplet</a:t>
            </a:r>
            <a:r>
              <a:rPr lang="es-CR" sz="3200" dirty="0" smtClean="0"/>
              <a:t> </a:t>
            </a:r>
            <a:r>
              <a:rPr lang="es-CR" sz="3200" dirty="0" err="1" smtClean="0"/>
              <a:t>Form</a:t>
            </a:r>
            <a:endParaRPr lang="es-CR" sz="3200" dirty="0"/>
          </a:p>
        </p:txBody>
      </p:sp>
      <p:cxnSp>
        <p:nvCxnSpPr>
          <p:cNvPr id="8" name="7 Conector recto de flecha"/>
          <p:cNvCxnSpPr/>
          <p:nvPr/>
        </p:nvCxnSpPr>
        <p:spPr>
          <a:xfrm rot="5400000" flipH="1" flipV="1">
            <a:off x="5688918" y="6344530"/>
            <a:ext cx="50405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3" idx="0"/>
          </p:cNvCxnSpPr>
          <p:nvPr/>
        </p:nvCxnSpPr>
        <p:spPr>
          <a:xfrm rot="16200000" flipV="1">
            <a:off x="7326306" y="1970838"/>
            <a:ext cx="504056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380312" y="2780928"/>
            <a:ext cx="1512168" cy="52322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Darle Nombre al </a:t>
            </a:r>
            <a:r>
              <a:rPr lang="es-CR" sz="1400" dirty="0" err="1" smtClean="0">
                <a:solidFill>
                  <a:schemeClr val="bg1"/>
                </a:solidFill>
              </a:rPr>
              <a:t>Applet</a:t>
            </a:r>
            <a:endParaRPr lang="es-C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2800" dirty="0" smtClean="0"/>
              <a:t>Paso 3: Agregar Controles y código al </a:t>
            </a:r>
            <a:r>
              <a:rPr lang="es-CR" sz="2800" dirty="0" err="1" smtClean="0"/>
              <a:t>Japplet</a:t>
            </a:r>
            <a:r>
              <a:rPr lang="es-CR" sz="2800" dirty="0" smtClean="0"/>
              <a:t> </a:t>
            </a:r>
            <a:r>
              <a:rPr lang="es-CR" sz="2800" dirty="0" err="1" smtClean="0"/>
              <a:t>Form</a:t>
            </a:r>
            <a:endParaRPr lang="es-CR" sz="2800" dirty="0"/>
          </a:p>
        </p:txBody>
      </p:sp>
      <p:grpSp>
        <p:nvGrpSpPr>
          <p:cNvPr id="3" name="15 Grupo"/>
          <p:cNvGrpSpPr/>
          <p:nvPr/>
        </p:nvGrpSpPr>
        <p:grpSpPr>
          <a:xfrm>
            <a:off x="827584" y="1700808"/>
            <a:ext cx="5256584" cy="2088232"/>
            <a:chOff x="827584" y="2132856"/>
            <a:chExt cx="5256584" cy="208823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660" t="9844" r="57939" b="63578"/>
            <a:stretch>
              <a:fillRect/>
            </a:stretch>
          </p:blipFill>
          <p:spPr bwMode="auto">
            <a:xfrm>
              <a:off x="827584" y="2276872"/>
              <a:ext cx="5256584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7 Conector recto de flecha"/>
            <p:cNvCxnSpPr/>
            <p:nvPr/>
          </p:nvCxnSpPr>
          <p:spPr>
            <a:xfrm rot="16200000" flipH="1">
              <a:off x="3492674" y="2348086"/>
              <a:ext cx="432048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rot="5400000" flipH="1" flipV="1">
              <a:off x="1907704" y="3501008"/>
              <a:ext cx="72008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19090" t="10454" r="29722" b="60015"/>
          <a:stretch>
            <a:fillRect/>
          </a:stretch>
        </p:blipFill>
        <p:spPr bwMode="auto">
          <a:xfrm>
            <a:off x="2267744" y="4509120"/>
            <a:ext cx="666023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16 Conector recto de flecha"/>
          <p:cNvCxnSpPr/>
          <p:nvPr/>
        </p:nvCxnSpPr>
        <p:spPr>
          <a:xfrm rot="5400000">
            <a:off x="2843808" y="4797152"/>
            <a:ext cx="288032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5400000" flipH="1" flipV="1">
            <a:off x="1943708" y="4905164"/>
            <a:ext cx="36004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2800" dirty="0" smtClean="0"/>
              <a:t>Paso 4: Correr el </a:t>
            </a:r>
            <a:r>
              <a:rPr lang="es-CR" sz="2800" dirty="0" err="1" smtClean="0"/>
              <a:t>Applet</a:t>
            </a:r>
            <a:endParaRPr lang="es-CR" sz="2800" dirty="0"/>
          </a:p>
        </p:txBody>
      </p:sp>
      <p:grpSp>
        <p:nvGrpSpPr>
          <p:cNvPr id="37" name="36 Grupo"/>
          <p:cNvGrpSpPr/>
          <p:nvPr/>
        </p:nvGrpSpPr>
        <p:grpSpPr>
          <a:xfrm>
            <a:off x="395536" y="908720"/>
            <a:ext cx="8208912" cy="3087544"/>
            <a:chOff x="-540568" y="1250176"/>
            <a:chExt cx="8208912" cy="3087544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t="4922" r="67347" b="55094"/>
            <a:stretch>
              <a:fillRect/>
            </a:stretch>
          </p:blipFill>
          <p:spPr bwMode="auto">
            <a:xfrm>
              <a:off x="1475656" y="1412776"/>
              <a:ext cx="4248472" cy="2924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16 Conector recto de flecha"/>
            <p:cNvCxnSpPr>
              <a:stCxn id="30" idx="1"/>
            </p:cNvCxnSpPr>
            <p:nvPr/>
          </p:nvCxnSpPr>
          <p:spPr>
            <a:xfrm rot="10800000" flipV="1">
              <a:off x="5508104" y="4050650"/>
              <a:ext cx="792088" cy="272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>
              <a:stCxn id="26" idx="3"/>
            </p:cNvCxnSpPr>
            <p:nvPr/>
          </p:nvCxnSpPr>
          <p:spPr>
            <a:xfrm flipV="1">
              <a:off x="971600" y="2636912"/>
              <a:ext cx="1224136" cy="455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-540568" y="2420888"/>
              <a:ext cx="1512168" cy="52322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R" sz="1400" dirty="0" smtClean="0">
                  <a:solidFill>
                    <a:schemeClr val="bg1"/>
                  </a:solidFill>
                </a:rPr>
                <a:t>Dar clic con el Botón Derecho</a:t>
              </a:r>
              <a:endParaRPr lang="es-CR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6372200" y="1250176"/>
              <a:ext cx="1296144" cy="73866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R" sz="1400" dirty="0" smtClean="0">
                  <a:solidFill>
                    <a:schemeClr val="bg1"/>
                  </a:solidFill>
                </a:rPr>
                <a:t>Esta opción  no funciona con Applets</a:t>
              </a:r>
              <a:endParaRPr lang="es-CR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300192" y="3789040"/>
              <a:ext cx="1080120" cy="52322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R" sz="1400" dirty="0" smtClean="0">
                  <a:solidFill>
                    <a:schemeClr val="bg1"/>
                  </a:solidFill>
                </a:rPr>
                <a:t>Seleccionar </a:t>
              </a:r>
              <a:r>
                <a:rPr lang="es-CR" sz="1400" dirty="0" err="1" smtClean="0">
                  <a:solidFill>
                    <a:schemeClr val="bg1"/>
                  </a:solidFill>
                </a:rPr>
                <a:t>Run</a:t>
              </a:r>
              <a:r>
                <a:rPr lang="es-CR" sz="1400" dirty="0" smtClean="0">
                  <a:solidFill>
                    <a:schemeClr val="bg1"/>
                  </a:solidFill>
                </a:rPr>
                <a:t> </a:t>
              </a:r>
              <a:r>
                <a:rPr lang="es-CR" sz="1400" dirty="0" err="1" smtClean="0">
                  <a:solidFill>
                    <a:schemeClr val="bg1"/>
                  </a:solidFill>
                </a:rPr>
                <a:t>File</a:t>
              </a:r>
              <a:endParaRPr lang="es-C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32 Conector recto de flecha"/>
            <p:cNvCxnSpPr>
              <a:stCxn id="29" idx="1"/>
            </p:cNvCxnSpPr>
            <p:nvPr/>
          </p:nvCxnSpPr>
          <p:spPr>
            <a:xfrm rot="10800000" flipV="1">
              <a:off x="5724128" y="1619508"/>
              <a:ext cx="648072" cy="1792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 l="26284" t="1969" r="40510" b="61984"/>
          <a:stretch>
            <a:fillRect/>
          </a:stretch>
        </p:blipFill>
        <p:spPr bwMode="auto">
          <a:xfrm>
            <a:off x="5076056" y="4293096"/>
            <a:ext cx="3730568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2800" dirty="0" smtClean="0"/>
              <a:t>Paso 4B: Buscar en disco la carpeta del proyecto del </a:t>
            </a:r>
            <a:r>
              <a:rPr lang="es-CR" sz="2800" dirty="0" err="1" smtClean="0"/>
              <a:t>Applet</a:t>
            </a:r>
            <a:r>
              <a:rPr lang="es-CR" sz="2800" dirty="0" smtClean="0"/>
              <a:t> para Correrlo</a:t>
            </a:r>
            <a:endParaRPr lang="es-CR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t="21447" b="21363"/>
          <a:stretch>
            <a:fillRect/>
          </a:stretch>
        </p:blipFill>
        <p:spPr bwMode="auto">
          <a:xfrm>
            <a:off x="539552" y="1412776"/>
            <a:ext cx="48577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5724128" y="1628800"/>
            <a:ext cx="1296144" cy="52322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Localizar la carpeta: </a:t>
            </a:r>
            <a:r>
              <a:rPr lang="es-CR" sz="1400" dirty="0" err="1" smtClean="0">
                <a:solidFill>
                  <a:schemeClr val="bg1"/>
                </a:solidFill>
              </a:rPr>
              <a:t>build</a:t>
            </a:r>
            <a:endParaRPr lang="es-CR" sz="1400" dirty="0">
              <a:solidFill>
                <a:schemeClr val="bg1"/>
              </a:solidFill>
            </a:endParaRPr>
          </a:p>
        </p:txBody>
      </p:sp>
      <p:cxnSp>
        <p:nvCxnSpPr>
          <p:cNvPr id="13" name="12 Conector recto de flecha"/>
          <p:cNvCxnSpPr>
            <a:stCxn id="12" idx="1"/>
          </p:cNvCxnSpPr>
          <p:nvPr/>
        </p:nvCxnSpPr>
        <p:spPr>
          <a:xfrm rot="10800000" flipV="1">
            <a:off x="4716016" y="1890410"/>
            <a:ext cx="1008112" cy="5304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t="22042" b="29703"/>
          <a:stretch>
            <a:fillRect/>
          </a:stretch>
        </p:blipFill>
        <p:spPr bwMode="auto">
          <a:xfrm>
            <a:off x="539552" y="4221088"/>
            <a:ext cx="485775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20 Conector recto de flecha"/>
          <p:cNvCxnSpPr>
            <a:stCxn id="31" idx="1"/>
          </p:cNvCxnSpPr>
          <p:nvPr/>
        </p:nvCxnSpPr>
        <p:spPr>
          <a:xfrm rot="10800000">
            <a:off x="3707904" y="5183626"/>
            <a:ext cx="2088232" cy="198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31" idx="1"/>
          </p:cNvCxnSpPr>
          <p:nvPr/>
        </p:nvCxnSpPr>
        <p:spPr>
          <a:xfrm rot="10800000" flipV="1">
            <a:off x="3779912" y="5382508"/>
            <a:ext cx="2016224" cy="4227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796136" y="5013176"/>
            <a:ext cx="1872208" cy="738664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Esta Carpeta y esta página deben copiarse siempre juntas.</a:t>
            </a:r>
            <a:endParaRPr lang="es-C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147</Words>
  <Application>Microsoft Office PowerPoint</Application>
  <PresentationFormat>Presentación en pantalla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Metro</vt:lpstr>
      <vt:lpstr>Como Crear Applets en NetBeans 6.x</vt:lpstr>
      <vt:lpstr>Paso 1: Crear un nuevo proyecto</vt:lpstr>
      <vt:lpstr>Paso 1B: Crear un nuevo proyecto</vt:lpstr>
      <vt:lpstr>Paso 2: Agregar un Japplet Form</vt:lpstr>
      <vt:lpstr>Paso 2B: Agregar un Japplet Form</vt:lpstr>
      <vt:lpstr>Paso 2C: Agregar un Japplet Form</vt:lpstr>
      <vt:lpstr>Paso 3: Agregar Controles y código al Japplet Form</vt:lpstr>
      <vt:lpstr>Paso 4: Correr el Applet</vt:lpstr>
      <vt:lpstr>Paso 4B: Buscar en disco la carpeta del proyecto del Applet para Correrlo</vt:lpstr>
      <vt:lpstr>Paso 4C: Ejecutar el Applet desde el navegador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Santiago</dc:creator>
  <cp:lastModifiedBy>Santiago Rodriguez Paniagua</cp:lastModifiedBy>
  <cp:revision>142</cp:revision>
  <dcterms:created xsi:type="dcterms:W3CDTF">2009-11-23T04:45:04Z</dcterms:created>
  <dcterms:modified xsi:type="dcterms:W3CDTF">2014-02-18T06:03:18Z</dcterms:modified>
</cp:coreProperties>
</file>