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62105" autoAdjust="0"/>
  </p:normalViewPr>
  <p:slideViewPr>
    <p:cSldViewPr>
      <p:cViewPr varScale="1">
        <p:scale>
          <a:sx n="74" d="100"/>
          <a:sy n="74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25FA8E-1C94-4CE7-8B6F-F4D2A2612154}" type="datetimeFigureOut">
              <a:rPr lang="es-CR" smtClean="0"/>
              <a:pPr/>
              <a:t>17/02/2014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C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857A8BA-E84C-4FBC-93A1-823EA7BD9C65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Hyper Co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5881688"/>
            <a:ext cx="1042987" cy="976312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782" y="1916832"/>
            <a:ext cx="8072493" cy="1231893"/>
          </a:xfrm>
        </p:spPr>
        <p:txBody>
          <a:bodyPr>
            <a:normAutofit/>
          </a:bodyPr>
          <a:lstStyle/>
          <a:p>
            <a:pPr algn="ctr"/>
            <a:r>
              <a:rPr lang="es-CR" sz="3600" cap="none" dirty="0" smtClean="0">
                <a:solidFill>
                  <a:srgbClr val="FFFF00"/>
                </a:solidFill>
              </a:rPr>
              <a:t>Como </a:t>
            </a:r>
            <a:r>
              <a:rPr lang="es-CR" sz="3600" cap="none" dirty="0">
                <a:solidFill>
                  <a:srgbClr val="FFFF00"/>
                </a:solidFill>
              </a:rPr>
              <a:t>Trabajar con </a:t>
            </a:r>
            <a:br>
              <a:rPr lang="es-CR" sz="3600" cap="none" dirty="0">
                <a:solidFill>
                  <a:srgbClr val="FFFF00"/>
                </a:solidFill>
              </a:rPr>
            </a:br>
            <a:r>
              <a:rPr lang="es-CR" sz="3600" cap="none" dirty="0">
                <a:solidFill>
                  <a:srgbClr val="FFFF00"/>
                </a:solidFill>
              </a:rPr>
              <a:t>Clases en </a:t>
            </a:r>
            <a:r>
              <a:rPr lang="es-CR" sz="3600" cap="none" dirty="0" err="1">
                <a:solidFill>
                  <a:srgbClr val="FFFF00"/>
                </a:solidFill>
              </a:rPr>
              <a:t>NetBeans</a:t>
            </a:r>
            <a:r>
              <a:rPr lang="es-CR" sz="3600" cap="none" dirty="0">
                <a:solidFill>
                  <a:srgbClr val="FFFF00"/>
                </a:solidFill>
              </a:rPr>
              <a:t> 6.x</a:t>
            </a:r>
            <a:endParaRPr lang="es-ES" sz="3600" cap="none" dirty="0">
              <a:solidFill>
                <a:srgbClr val="FFFF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71670" y="3286124"/>
            <a:ext cx="5092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folHlink"/>
                </a:solidFill>
              </a:rPr>
              <a:t> </a:t>
            </a:r>
            <a:endParaRPr kumimoji="0" lang="es-ES" sz="2400" b="1" dirty="0">
              <a:solidFill>
                <a:schemeClr val="folHlink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394" y="6084240"/>
            <a:ext cx="4895850" cy="550862"/>
          </a:xfrm>
          <a:prstGeom prst="rect">
            <a:avLst/>
          </a:prstGeom>
        </p:spPr>
        <p:txBody>
          <a:bodyPr vert="horz" lIns="100584" tIns="4572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Lic. Santiago Rodríguez Paniagua (2011)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25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0196" t="22266" r="58773" b="58047"/>
          <a:stretch>
            <a:fillRect/>
          </a:stretch>
        </p:blipFill>
        <p:spPr bwMode="auto">
          <a:xfrm>
            <a:off x="467544" y="1340768"/>
            <a:ext cx="27363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12064"/>
            <a:ext cx="8424936" cy="914400"/>
          </a:xfrm>
        </p:spPr>
        <p:txBody>
          <a:bodyPr/>
          <a:lstStyle/>
          <a:p>
            <a:r>
              <a:rPr lang="es-CR" sz="3200" dirty="0" smtClean="0"/>
              <a:t>Paso 6: Agregar código a los Botones</a:t>
            </a:r>
            <a:endParaRPr lang="es-E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25731" t="47859" r="23353" b="30485"/>
          <a:stretch>
            <a:fillRect/>
          </a:stretch>
        </p:blipFill>
        <p:spPr bwMode="auto">
          <a:xfrm>
            <a:off x="755576" y="4653136"/>
            <a:ext cx="662473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 rot="5400000">
            <a:off x="683965" y="3644627"/>
            <a:ext cx="2160240" cy="794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l="26284" t="40969" r="31102" b="32453"/>
          <a:stretch>
            <a:fillRect/>
          </a:stretch>
        </p:blipFill>
        <p:spPr bwMode="auto">
          <a:xfrm>
            <a:off x="3599384" y="2060848"/>
            <a:ext cx="55446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3 Conector recto de flecha"/>
          <p:cNvCxnSpPr/>
          <p:nvPr/>
        </p:nvCxnSpPr>
        <p:spPr>
          <a:xfrm>
            <a:off x="2844602" y="2492896"/>
            <a:ext cx="935310" cy="72008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358246" cy="914400"/>
          </a:xfrm>
        </p:spPr>
        <p:txBody>
          <a:bodyPr/>
          <a:lstStyle/>
          <a:p>
            <a:r>
              <a:rPr lang="es-CR" sz="3200" dirty="0" smtClean="0"/>
              <a:t>Paso 1: Crear un nuevo proyecto</a:t>
            </a:r>
            <a:endParaRPr lang="es-CR" sz="3200" dirty="0"/>
          </a:p>
        </p:txBody>
      </p:sp>
      <p:grpSp>
        <p:nvGrpSpPr>
          <p:cNvPr id="8" name="7 Grupo"/>
          <p:cNvGrpSpPr/>
          <p:nvPr/>
        </p:nvGrpSpPr>
        <p:grpSpPr>
          <a:xfrm>
            <a:off x="1285852" y="1785926"/>
            <a:ext cx="7143800" cy="4724400"/>
            <a:chOff x="642910" y="1571612"/>
            <a:chExt cx="7143800" cy="4724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1571612"/>
              <a:ext cx="6943725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4 Conector recto de flecha"/>
            <p:cNvCxnSpPr/>
            <p:nvPr/>
          </p:nvCxnSpPr>
          <p:spPr>
            <a:xfrm>
              <a:off x="2143107" y="2427280"/>
              <a:ext cx="642943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 de flecha"/>
            <p:cNvCxnSpPr/>
            <p:nvPr/>
          </p:nvCxnSpPr>
          <p:spPr>
            <a:xfrm rot="10800000">
              <a:off x="7072330" y="2500306"/>
              <a:ext cx="714380" cy="500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7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01122" cy="914400"/>
          </a:xfrm>
        </p:spPr>
        <p:txBody>
          <a:bodyPr/>
          <a:lstStyle/>
          <a:p>
            <a:r>
              <a:rPr lang="es-CR" sz="3200" smtClean="0"/>
              <a:t>Paso 1.1: </a:t>
            </a:r>
            <a:r>
              <a:rPr lang="es-CR" sz="3200" dirty="0" smtClean="0"/>
              <a:t>Crear un nuevo proyecto</a:t>
            </a:r>
            <a:endParaRPr lang="es-CR" sz="3200" dirty="0"/>
          </a:p>
        </p:txBody>
      </p:sp>
      <p:cxnSp>
        <p:nvCxnSpPr>
          <p:cNvPr id="5" name="4 Conector recto de flecha"/>
          <p:cNvCxnSpPr/>
          <p:nvPr/>
        </p:nvCxnSpPr>
        <p:spPr>
          <a:xfrm rot="5400000">
            <a:off x="6535753" y="5822965"/>
            <a:ext cx="358776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872991" y="908720"/>
            <a:ext cx="8019489" cy="5732512"/>
            <a:chOff x="872991" y="908720"/>
            <a:chExt cx="8019489" cy="57325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2991" y="1772816"/>
              <a:ext cx="7155394" cy="4868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6 Conector recto de flecha"/>
            <p:cNvCxnSpPr/>
            <p:nvPr/>
          </p:nvCxnSpPr>
          <p:spPr>
            <a:xfrm rot="10800000" flipV="1">
              <a:off x="4860032" y="1278052"/>
              <a:ext cx="2016224" cy="12148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6804248" y="908720"/>
              <a:ext cx="2088232" cy="73866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R" sz="1400" dirty="0" smtClean="0">
                  <a:solidFill>
                    <a:schemeClr val="bg1"/>
                  </a:solidFill>
                </a:rPr>
                <a:t>Ponerle Cualquier nombre Significativo al Proyecto</a:t>
              </a:r>
              <a:endParaRPr lang="es-C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571472" y="1071570"/>
            <a:ext cx="5357818" cy="3643314"/>
            <a:chOff x="571472" y="1071570"/>
            <a:chExt cx="5357818" cy="364331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58821" b="50195"/>
            <a:stretch>
              <a:fillRect/>
            </a:stretch>
          </p:blipFill>
          <p:spPr bwMode="auto">
            <a:xfrm>
              <a:off x="571472" y="1071570"/>
              <a:ext cx="5357818" cy="3643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4 Conector recto de flecha"/>
            <p:cNvCxnSpPr>
              <a:stCxn id="10" idx="1"/>
            </p:cNvCxnSpPr>
            <p:nvPr/>
          </p:nvCxnSpPr>
          <p:spPr>
            <a:xfrm rot="10800000" flipV="1">
              <a:off x="2357422" y="2106434"/>
              <a:ext cx="486386" cy="2525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843808" y="1844824"/>
              <a:ext cx="1357322" cy="52322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R" sz="1400" dirty="0" smtClean="0">
                  <a:solidFill>
                    <a:schemeClr val="bg1"/>
                  </a:solidFill>
                </a:rPr>
                <a:t>Dar clic con el Botón derecho</a:t>
              </a:r>
              <a:endParaRPr lang="es-C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878" y="214290"/>
            <a:ext cx="8501122" cy="914400"/>
          </a:xfrm>
        </p:spPr>
        <p:txBody>
          <a:bodyPr/>
          <a:lstStyle/>
          <a:p>
            <a:r>
              <a:rPr lang="es-CR" sz="3200" dirty="0" smtClean="0"/>
              <a:t>Paso 2: Agregar un Formulario</a:t>
            </a:r>
            <a:endParaRPr lang="es-CR" sz="3200" dirty="0"/>
          </a:p>
        </p:txBody>
      </p:sp>
      <p:cxnSp>
        <p:nvCxnSpPr>
          <p:cNvPr id="7" name="6 Conector recto de flecha"/>
          <p:cNvCxnSpPr>
            <a:stCxn id="15" idx="1"/>
          </p:cNvCxnSpPr>
          <p:nvPr/>
        </p:nvCxnSpPr>
        <p:spPr>
          <a:xfrm rot="10800000" flipV="1">
            <a:off x="5724128" y="2934236"/>
            <a:ext cx="504056" cy="4227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698678"/>
            <a:ext cx="4643438" cy="315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>
            <a:stCxn id="15" idx="2"/>
          </p:cNvCxnSpPr>
          <p:nvPr/>
        </p:nvCxnSpPr>
        <p:spPr>
          <a:xfrm rot="5400000">
            <a:off x="6651524" y="3600310"/>
            <a:ext cx="845510" cy="2520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>
            <a:off x="7678761" y="6394469"/>
            <a:ext cx="358776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228184" y="2564904"/>
            <a:ext cx="1944216" cy="738664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Agregar un Formulario y ponerle Cualquier nombre Significativo</a:t>
            </a:r>
            <a:endParaRPr lang="es-C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500034" y="1071546"/>
            <a:ext cx="5584134" cy="3571876"/>
            <a:chOff x="500034" y="1428736"/>
            <a:chExt cx="5729176" cy="357187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r="60468" b="51172"/>
            <a:stretch>
              <a:fillRect/>
            </a:stretch>
          </p:blipFill>
          <p:spPr bwMode="auto">
            <a:xfrm>
              <a:off x="500034" y="1428736"/>
              <a:ext cx="5143504" cy="3571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6 Conector recto de flecha"/>
            <p:cNvCxnSpPr>
              <a:stCxn id="10" idx="1"/>
            </p:cNvCxnSpPr>
            <p:nvPr/>
          </p:nvCxnSpPr>
          <p:spPr>
            <a:xfrm rot="10800000">
              <a:off x="5342670" y="3066110"/>
              <a:ext cx="886540" cy="929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9210" y="3214686"/>
            <a:ext cx="5354790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01122" cy="914400"/>
          </a:xfrm>
        </p:spPr>
        <p:txBody>
          <a:bodyPr/>
          <a:lstStyle/>
          <a:p>
            <a:r>
              <a:rPr lang="es-CR" sz="3200" dirty="0" smtClean="0"/>
              <a:t>Paso 2: Agregar una Clase</a:t>
            </a:r>
            <a:endParaRPr lang="es-CR" sz="3200" dirty="0"/>
          </a:p>
        </p:txBody>
      </p:sp>
      <p:cxnSp>
        <p:nvCxnSpPr>
          <p:cNvPr id="5" name="4 Conector recto de flecha"/>
          <p:cNvCxnSpPr>
            <a:stCxn id="10" idx="2"/>
          </p:cNvCxnSpPr>
          <p:nvPr/>
        </p:nvCxnSpPr>
        <p:spPr>
          <a:xfrm rot="5400000">
            <a:off x="6428435" y="3088497"/>
            <a:ext cx="628794" cy="6268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>
            <a:off x="7535885" y="6394469"/>
            <a:ext cx="358776" cy="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084168" y="2348880"/>
            <a:ext cx="1944216" cy="738664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Agregar una clase y ponerle Cualquier nombre Significativo</a:t>
            </a:r>
            <a:endParaRPr lang="es-C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36164" b="51969"/>
          <a:stretch>
            <a:fillRect/>
          </a:stretch>
        </p:blipFill>
        <p:spPr bwMode="auto">
          <a:xfrm>
            <a:off x="539552" y="2204864"/>
            <a:ext cx="8305775" cy="351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01122" cy="914400"/>
          </a:xfrm>
        </p:spPr>
        <p:txBody>
          <a:bodyPr/>
          <a:lstStyle/>
          <a:p>
            <a:r>
              <a:rPr lang="es-CR" sz="2800" dirty="0" smtClean="0"/>
              <a:t>Paso 3A: Agregar miembros de Clase y Constructores</a:t>
            </a:r>
            <a:endParaRPr lang="es-CR" sz="2800" dirty="0"/>
          </a:p>
        </p:txBody>
      </p:sp>
      <p:cxnSp>
        <p:nvCxnSpPr>
          <p:cNvPr id="5" name="4 Conector recto de flecha"/>
          <p:cNvCxnSpPr>
            <a:stCxn id="8" idx="1"/>
          </p:cNvCxnSpPr>
          <p:nvPr/>
        </p:nvCxnSpPr>
        <p:spPr>
          <a:xfrm rot="10800000" flipV="1">
            <a:off x="5220072" y="1602378"/>
            <a:ext cx="1800200" cy="3770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15" idx="1"/>
          </p:cNvCxnSpPr>
          <p:nvPr/>
        </p:nvCxnSpPr>
        <p:spPr>
          <a:xfrm rot="10800000">
            <a:off x="7308304" y="5229200"/>
            <a:ext cx="154846" cy="10536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7020272" y="1340768"/>
            <a:ext cx="1357322" cy="52322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Dar clic con el Botón derecho</a:t>
            </a:r>
            <a:endParaRPr lang="es-CR" sz="1400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7463150" y="6021288"/>
            <a:ext cx="1357322" cy="52322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Seleccionar Insertar Código</a:t>
            </a:r>
            <a:endParaRPr lang="es-C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214290"/>
            <a:ext cx="7772400" cy="914400"/>
          </a:xfrm>
        </p:spPr>
        <p:txBody>
          <a:bodyPr/>
          <a:lstStyle/>
          <a:p>
            <a:r>
              <a:rPr lang="es-CR" sz="3200" dirty="0" smtClean="0"/>
              <a:t>Paso 3B: Agregar miembros de Clase y Constructores</a:t>
            </a:r>
            <a:endParaRPr lang="es-CR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32943" t="21297" r="49487" b="43359"/>
          <a:stretch>
            <a:fillRect/>
          </a:stretch>
        </p:blipFill>
        <p:spPr bwMode="auto">
          <a:xfrm>
            <a:off x="2143108" y="1700808"/>
            <a:ext cx="2286016" cy="258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4 Conector recto de flecha"/>
          <p:cNvCxnSpPr>
            <a:stCxn id="8" idx="3"/>
          </p:cNvCxnSpPr>
          <p:nvPr/>
        </p:nvCxnSpPr>
        <p:spPr>
          <a:xfrm flipV="1">
            <a:off x="2071670" y="3000372"/>
            <a:ext cx="428628" cy="26161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57158" y="3000372"/>
            <a:ext cx="1714512" cy="52322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R" sz="1400" dirty="0" smtClean="0">
                <a:solidFill>
                  <a:schemeClr val="bg1"/>
                </a:solidFill>
              </a:rPr>
              <a:t>Agregar un Constructor</a:t>
            </a:r>
            <a:endParaRPr lang="es-CR" sz="1400" dirty="0">
              <a:solidFill>
                <a:schemeClr val="bg1"/>
              </a:solidFill>
            </a:endParaRPr>
          </a:p>
        </p:txBody>
      </p:sp>
      <p:grpSp>
        <p:nvGrpSpPr>
          <p:cNvPr id="3" name="22 Grupo"/>
          <p:cNvGrpSpPr/>
          <p:nvPr/>
        </p:nvGrpSpPr>
        <p:grpSpPr>
          <a:xfrm>
            <a:off x="5000628" y="1357298"/>
            <a:ext cx="3633797" cy="2882933"/>
            <a:chOff x="5000628" y="1142984"/>
            <a:chExt cx="3633797" cy="288293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7950" y="1142984"/>
              <a:ext cx="2276475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10 Conector recto de flecha"/>
            <p:cNvCxnSpPr>
              <a:stCxn id="12" idx="0"/>
            </p:cNvCxnSpPr>
            <p:nvPr/>
          </p:nvCxnSpPr>
          <p:spPr>
            <a:xfrm rot="5400000" flipH="1" flipV="1">
              <a:off x="5822165" y="2178835"/>
              <a:ext cx="928694" cy="85725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5000628" y="3071810"/>
              <a:ext cx="1714512" cy="95410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R" sz="1400" dirty="0" smtClean="0">
                  <a:solidFill>
                    <a:schemeClr val="bg1"/>
                  </a:solidFill>
                </a:rPr>
                <a:t>Se seleccionan los miembros de clase que van a estar en el Constructor</a:t>
              </a:r>
              <a:endParaRPr lang="es-C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4624" t="43922" r="31655" b="39344"/>
          <a:stretch>
            <a:fillRect/>
          </a:stretch>
        </p:blipFill>
        <p:spPr bwMode="auto">
          <a:xfrm>
            <a:off x="645447" y="4797152"/>
            <a:ext cx="803100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1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352928" cy="914400"/>
          </a:xfrm>
        </p:spPr>
        <p:txBody>
          <a:bodyPr/>
          <a:lstStyle/>
          <a:p>
            <a:r>
              <a:rPr lang="es-CR" sz="2800" dirty="0" smtClean="0"/>
              <a:t>Paso 4: Agregar controles al Formulario</a:t>
            </a:r>
            <a:endParaRPr lang="es-E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643" t="12422" r="57113" b="54110"/>
          <a:stretch>
            <a:fillRect/>
          </a:stretch>
        </p:blipFill>
        <p:spPr bwMode="auto">
          <a:xfrm>
            <a:off x="1043608" y="1628800"/>
            <a:ext cx="5904656" cy="477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3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600" dirty="0" smtClean="0"/>
              <a:t>Paso 5: Agregar una Instancia de la Clase en el Formulario</a:t>
            </a:r>
            <a:endParaRPr lang="es-E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536" t="19149" r="47151" b="50172"/>
          <a:stretch>
            <a:fillRect/>
          </a:stretch>
        </p:blipFill>
        <p:spPr bwMode="auto">
          <a:xfrm>
            <a:off x="1043608" y="2708920"/>
            <a:ext cx="730550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4 Conector recto de flecha"/>
          <p:cNvCxnSpPr/>
          <p:nvPr/>
        </p:nvCxnSpPr>
        <p:spPr>
          <a:xfrm rot="10800000">
            <a:off x="5292080" y="2924944"/>
            <a:ext cx="3528392" cy="11521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136</Words>
  <Application>Microsoft Office PowerPoint</Application>
  <PresentationFormat>Presentación en pantalla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Metro</vt:lpstr>
      <vt:lpstr>Como Trabajar con  Clases en NetBeans 6.x</vt:lpstr>
      <vt:lpstr>Paso 1: Crear un nuevo proyecto</vt:lpstr>
      <vt:lpstr>Paso 1.1: Crear un nuevo proyecto</vt:lpstr>
      <vt:lpstr>Paso 2: Agregar un Formulario</vt:lpstr>
      <vt:lpstr>Paso 2: Agregar una Clase</vt:lpstr>
      <vt:lpstr>Paso 3A: Agregar miembros de Clase y Constructores</vt:lpstr>
      <vt:lpstr>Paso 3B: Agregar miembros de Clase y Constructores</vt:lpstr>
      <vt:lpstr>Paso 4: Agregar controles al Formulario</vt:lpstr>
      <vt:lpstr>Paso 5: Agregar una Instancia de la Clase en el Formulario</vt:lpstr>
      <vt:lpstr>Paso 6: Agregar código a los Botones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Santiago</dc:creator>
  <cp:lastModifiedBy>Santiago Rodriguez Paniagua</cp:lastModifiedBy>
  <cp:revision>141</cp:revision>
  <dcterms:created xsi:type="dcterms:W3CDTF">2009-11-23T04:45:04Z</dcterms:created>
  <dcterms:modified xsi:type="dcterms:W3CDTF">2014-02-18T06:00:05Z</dcterms:modified>
</cp:coreProperties>
</file>