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2E8B423-30E5-4FC1-B5D0-7AF5414CA910}" type="datetimeFigureOut">
              <a:rPr lang="es-CR" smtClean="0"/>
              <a:t>13/06/2014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BD0F761-3CB1-481E-A2B0-EBF37B211FB8}" type="slidenum">
              <a:rPr lang="es-CR" smtClean="0"/>
              <a:t>‹#›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Los Pilares de la P.O.O.</a:t>
            </a:r>
            <a:endParaRPr lang="es-C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43608" y="5373216"/>
            <a:ext cx="5712179" cy="391462"/>
          </a:xfrm>
        </p:spPr>
        <p:txBody>
          <a:bodyPr>
            <a:normAutofit/>
          </a:bodyPr>
          <a:lstStyle/>
          <a:p>
            <a:pPr algn="l"/>
            <a:r>
              <a:rPr lang="es-CR" sz="1800" dirty="0" smtClean="0"/>
              <a:t>Lic. Santiago Rodríguez Paniagua (2014)</a:t>
            </a:r>
            <a:endParaRPr lang="es-CR" sz="1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005064"/>
            <a:ext cx="1420368" cy="17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Herencia #3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Como prevenir la herencia en C#: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r>
              <a:rPr lang="es-CR" dirty="0"/>
              <a:t>Como </a:t>
            </a:r>
            <a:r>
              <a:rPr lang="es-CR" dirty="0" smtClean="0"/>
              <a:t>mantener los secretos de familia:</a:t>
            </a:r>
            <a:endParaRPr lang="es-C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77" y="2636913"/>
            <a:ext cx="4049751" cy="106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76" y="4365104"/>
            <a:ext cx="3689711" cy="14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64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Polimorfismo en Java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En Java se define un método </a:t>
            </a:r>
            <a:r>
              <a:rPr lang="es-CR" dirty="0"/>
              <a:t>abstracto que deberá </a:t>
            </a:r>
            <a:r>
              <a:rPr lang="es-CR" dirty="0" smtClean="0"/>
              <a:t>implementarse </a:t>
            </a:r>
            <a:r>
              <a:rPr lang="es-CR" dirty="0"/>
              <a:t>en cada clase </a:t>
            </a:r>
            <a:r>
              <a:rPr lang="es-CR" dirty="0" smtClean="0"/>
              <a:t>hija.</a:t>
            </a:r>
          </a:p>
          <a:p>
            <a:pPr marL="0" indent="0">
              <a:buNone/>
            </a:pPr>
            <a:endParaRPr lang="es-CR" dirty="0" smtClean="0"/>
          </a:p>
          <a:p>
            <a:r>
              <a:rPr lang="es-CR" dirty="0" smtClean="0"/>
              <a:t>En la Súper </a:t>
            </a:r>
            <a:r>
              <a:rPr lang="es-CR" dirty="0"/>
              <a:t>Clase solo se define porque en cada Clase </a:t>
            </a:r>
            <a:r>
              <a:rPr lang="es-CR" dirty="0" smtClean="0"/>
              <a:t>derivada el </a:t>
            </a:r>
            <a:r>
              <a:rPr lang="es-CR" dirty="0"/>
              <a:t>método </a:t>
            </a:r>
            <a:r>
              <a:rPr lang="es-CR" dirty="0" smtClean="0"/>
              <a:t>abstracto va </a:t>
            </a:r>
            <a:r>
              <a:rPr lang="es-CR" dirty="0"/>
              <a:t>a tomar muchas formas </a:t>
            </a:r>
            <a:r>
              <a:rPr lang="es-CR" dirty="0" smtClean="0"/>
              <a:t>diferentes.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 </a:t>
            </a:r>
            <a:r>
              <a:rPr lang="es-CR" dirty="0" smtClean="0"/>
              <a:t>O </a:t>
            </a:r>
            <a:r>
              <a:rPr lang="es-CR" dirty="0"/>
              <a:t>sea es </a:t>
            </a:r>
            <a:r>
              <a:rPr lang="es-CR" dirty="0" smtClean="0"/>
              <a:t>Polimórfico </a:t>
            </a:r>
            <a:r>
              <a:rPr lang="es-CR" dirty="0"/>
              <a:t>(muchas formas)</a:t>
            </a:r>
          </a:p>
        </p:txBody>
      </p:sp>
    </p:spTree>
    <p:extLst>
      <p:ext uri="{BB962C8B-B14F-4D97-AF65-F5344CB8AC3E}">
        <p14:creationId xmlns:p14="http://schemas.microsoft.com/office/powerpoint/2010/main" val="239738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Polimorfismo en Java #2</a:t>
            </a:r>
            <a:endParaRPr lang="es-C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5"/>
            <a:ext cx="5832648" cy="36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35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Polimorfismo en C#</a:t>
            </a:r>
            <a:endParaRPr lang="es-C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81"/>
          <a:stretch/>
        </p:blipFill>
        <p:spPr bwMode="auto">
          <a:xfrm>
            <a:off x="952631" y="1844824"/>
            <a:ext cx="4104456" cy="26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77217"/>
            <a:ext cx="3855343" cy="193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5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600" dirty="0" smtClean="0"/>
              <a:t>Definiendo los Pilares de la P.O.O.</a:t>
            </a:r>
            <a:endParaRPr lang="es-C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988840"/>
            <a:ext cx="7200800" cy="4104456"/>
          </a:xfrm>
        </p:spPr>
        <p:txBody>
          <a:bodyPr>
            <a:normAutofit/>
          </a:bodyPr>
          <a:lstStyle/>
          <a:p>
            <a:r>
              <a:rPr lang="es-CR" b="1" u="sng" dirty="0" smtClean="0"/>
              <a:t>Encapsulamiento: </a:t>
            </a:r>
            <a:r>
              <a:rPr lang="es-CR" dirty="0" smtClean="0"/>
              <a:t>La forma en la que un lenguaje oculta los detalles implementación internos y preserva la integridad de los datos.</a:t>
            </a:r>
          </a:p>
          <a:p>
            <a:endParaRPr lang="es-CR" dirty="0" smtClean="0"/>
          </a:p>
          <a:p>
            <a:r>
              <a:rPr lang="es-CR" b="1" u="sng" dirty="0" smtClean="0"/>
              <a:t>Herencia: </a:t>
            </a:r>
            <a:r>
              <a:rPr lang="es-CR" dirty="0" smtClean="0"/>
              <a:t>Como el lenguaje promueve la reutilización de código.</a:t>
            </a:r>
          </a:p>
          <a:p>
            <a:endParaRPr lang="es-CR" dirty="0" smtClean="0"/>
          </a:p>
          <a:p>
            <a:r>
              <a:rPr lang="es-CR" b="1" u="sng" dirty="0" smtClean="0"/>
              <a:t>Polimorfismo: </a:t>
            </a:r>
            <a:r>
              <a:rPr lang="es-CR" dirty="0" smtClean="0"/>
              <a:t>La forma en la cual el lenguaje le permite al programador tratar objetos relacionados de la misma manera.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850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Encapsulamiento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844824"/>
            <a:ext cx="6984776" cy="3878245"/>
          </a:xfrm>
        </p:spPr>
        <p:txBody>
          <a:bodyPr/>
          <a:lstStyle/>
          <a:p>
            <a:r>
              <a:rPr lang="es-CR" dirty="0" smtClean="0"/>
              <a:t>El Concepto de encapsulamiento gira en torno de la noción de que los datos internos de un objeto no son accesibles directamente desde una instancia del objeto. </a:t>
            </a:r>
          </a:p>
          <a:p>
            <a:pPr marL="0" indent="0">
              <a:buNone/>
            </a:pPr>
            <a:endParaRPr lang="es-CR" dirty="0" smtClean="0"/>
          </a:p>
          <a:p>
            <a:r>
              <a:rPr lang="es-CR" dirty="0" smtClean="0"/>
              <a:t>Para ilustrar la necesidad por servicios de encapsulamiento veamos la siguiente clase:</a:t>
            </a:r>
          </a:p>
          <a:p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5" b="12483"/>
          <a:stretch/>
        </p:blipFill>
        <p:spPr bwMode="auto">
          <a:xfrm>
            <a:off x="1115616" y="4847875"/>
            <a:ext cx="3687332" cy="110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9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Encapsulamiento #2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844824"/>
            <a:ext cx="6984776" cy="3878245"/>
          </a:xfrm>
        </p:spPr>
        <p:txBody>
          <a:bodyPr/>
          <a:lstStyle/>
          <a:p>
            <a:r>
              <a:rPr lang="es-CR" dirty="0" smtClean="0"/>
              <a:t>El problema con datos públicos es que los datos por si mismos no tienen la habilidad de entender si el valor actual es valido o no. </a:t>
            </a:r>
          </a:p>
          <a:p>
            <a:pPr marL="0" indent="0">
              <a:buNone/>
            </a:pPr>
            <a:endParaRPr lang="es-C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56" y="3284984"/>
            <a:ext cx="5832648" cy="258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Encapsulando de manera tradicional</a:t>
            </a:r>
            <a:endParaRPr lang="es-C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"/>
          <a:stretch/>
        </p:blipFill>
        <p:spPr bwMode="auto">
          <a:xfrm>
            <a:off x="1043608" y="2204863"/>
            <a:ext cx="4752528" cy="404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796136" y="2215061"/>
            <a:ext cx="2520280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No se pueden acceder a los miembros privados externamente.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539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Encapsulando de manera tradicional #2</a:t>
            </a:r>
            <a:endParaRPr lang="es-C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95512"/>
            <a:ext cx="5798741" cy="27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48" y="4509120"/>
            <a:ext cx="4895145" cy="159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9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Encapsulando usando propiedades de </a:t>
            </a:r>
            <a:r>
              <a:rPr lang="es-CR" dirty="0" err="1" smtClean="0"/>
              <a:t>.Net</a:t>
            </a:r>
            <a:endParaRPr lang="es-C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3"/>
          <a:stretch/>
        </p:blipFill>
        <p:spPr bwMode="auto">
          <a:xfrm>
            <a:off x="1042756" y="2420888"/>
            <a:ext cx="6050376" cy="274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69" y="4581128"/>
            <a:ext cx="4762431" cy="158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9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Herencia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Esta forma de reutilización de código permite definir funcionalidades comunes en una clase padre que pueden ser utilizada e incluso alteradas por las clases hijas.</a:t>
            </a:r>
            <a:endParaRPr lang="es-CR" dirty="0"/>
          </a:p>
        </p:txBody>
      </p:sp>
      <p:grpSp>
        <p:nvGrpSpPr>
          <p:cNvPr id="4" name="3 Grupo"/>
          <p:cNvGrpSpPr/>
          <p:nvPr/>
        </p:nvGrpSpPr>
        <p:grpSpPr>
          <a:xfrm>
            <a:off x="971600" y="3789040"/>
            <a:ext cx="7318201" cy="2284462"/>
            <a:chOff x="971600" y="3789040"/>
            <a:chExt cx="7318201" cy="228446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789040"/>
              <a:ext cx="3384376" cy="105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236" y="4509120"/>
              <a:ext cx="4821565" cy="1564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201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Herencia #2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 de como lo hace Java (</a:t>
            </a:r>
            <a:r>
              <a:rPr lang="es-CR" dirty="0" err="1" smtClean="0"/>
              <a:t>Super</a:t>
            </a:r>
            <a:r>
              <a:rPr lang="es-CR" dirty="0" smtClean="0"/>
              <a:t> Clases y Sub Clases):</a:t>
            </a:r>
            <a:endParaRPr lang="es-C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15"/>
          <a:stretch/>
        </p:blipFill>
        <p:spPr bwMode="auto">
          <a:xfrm>
            <a:off x="1691680" y="2996952"/>
            <a:ext cx="528104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37856"/>
            <a:ext cx="5948839" cy="143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28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376</TotalTime>
  <Words>291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Chincheta</vt:lpstr>
      <vt:lpstr>Los Pilares de la P.O.O.</vt:lpstr>
      <vt:lpstr>Definiendo los Pilares de la P.O.O.</vt:lpstr>
      <vt:lpstr>Encapsulamiento</vt:lpstr>
      <vt:lpstr>Encapsulamiento #2</vt:lpstr>
      <vt:lpstr>Encapsulando de manera tradicional</vt:lpstr>
      <vt:lpstr>Encapsulando de manera tradicional #2</vt:lpstr>
      <vt:lpstr>Encapsulando usando propiedades de .Net</vt:lpstr>
      <vt:lpstr>Herencia</vt:lpstr>
      <vt:lpstr>Herencia #2</vt:lpstr>
      <vt:lpstr>Herencia #3</vt:lpstr>
      <vt:lpstr>Polimorfismo en Java</vt:lpstr>
      <vt:lpstr>Polimorfismo en Java #2</vt:lpstr>
      <vt:lpstr>Polimorfismo en C#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Pilares de la P.O.O.</dc:title>
  <dc:creator>Santiago Rodriguez Paniagua</dc:creator>
  <cp:lastModifiedBy>Santiago Rodriguez</cp:lastModifiedBy>
  <cp:revision>33</cp:revision>
  <dcterms:created xsi:type="dcterms:W3CDTF">2014-02-22T01:29:26Z</dcterms:created>
  <dcterms:modified xsi:type="dcterms:W3CDTF">2014-06-13T15:37:29Z</dcterms:modified>
</cp:coreProperties>
</file>