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cap="none" dirty="0" err="1" smtClean="0">
                <a:solidFill>
                  <a:srgbClr val="FFFF00"/>
                </a:solidFill>
              </a:rPr>
              <a:t>Servlets</a:t>
            </a:r>
            <a:r>
              <a:rPr lang="es-ES" cap="none" dirty="0" smtClean="0">
                <a:solidFill>
                  <a:srgbClr val="FFFF00"/>
                </a:solidFill>
              </a:rPr>
              <a:t> </a:t>
            </a:r>
            <a:r>
              <a:rPr lang="es-ES" cap="none" dirty="0" smtClean="0">
                <a:solidFill>
                  <a:srgbClr val="FFFF00"/>
                </a:solidFill>
              </a:rPr>
              <a:t>con </a:t>
            </a:r>
            <a:r>
              <a:rPr lang="es-ES" cap="none" dirty="0" err="1" smtClean="0">
                <a:solidFill>
                  <a:srgbClr val="FFFF00"/>
                </a:solidFill>
              </a:rPr>
              <a:t>NetBeans</a:t>
            </a:r>
            <a:r>
              <a:rPr lang="es-ES" cap="none" dirty="0" smtClean="0">
                <a:solidFill>
                  <a:srgbClr val="FFFF00"/>
                </a:solidFill>
              </a:rPr>
              <a:t> </a:t>
            </a:r>
            <a:r>
              <a:rPr lang="es-ES" cap="none" dirty="0">
                <a:solidFill>
                  <a:srgbClr val="FFFF00"/>
                </a:solidFill>
              </a:rPr>
              <a:t>6.x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394" y="6021288"/>
            <a:ext cx="4895850" cy="550862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Lic. Santiago Rodríguez Paniagua (2011)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3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Paso #7: Ejecutar el sitio e invocar al </a:t>
            </a:r>
            <a:r>
              <a:rPr lang="es-CR" dirty="0" err="1" smtClean="0"/>
              <a:t>Servlet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709" y="1447800"/>
            <a:ext cx="4874491" cy="2815771"/>
            <a:chOff x="27709" y="1447800"/>
            <a:chExt cx="4874491" cy="281577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450" b="61508"/>
            <a:stretch/>
          </p:blipFill>
          <p:spPr bwMode="auto">
            <a:xfrm>
              <a:off x="1447800" y="1447800"/>
              <a:ext cx="3454400" cy="281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/>
            <p:cNvCxnSpPr>
              <a:stCxn id="8" idx="2"/>
            </p:cNvCxnSpPr>
            <p:nvPr/>
          </p:nvCxnSpPr>
          <p:spPr>
            <a:xfrm>
              <a:off x="675409" y="2275820"/>
              <a:ext cx="1111167" cy="2387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709" y="1752600"/>
              <a:ext cx="129540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sz="1400" dirty="0" smtClean="0"/>
                <a:t>Dar clic con el Botón  Derecho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346450" y="3429000"/>
              <a:ext cx="787400" cy="3911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106141" y="3659673"/>
            <a:ext cx="5010150" cy="2895600"/>
            <a:chOff x="533400" y="1295400"/>
            <a:chExt cx="7200900" cy="50196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95400"/>
              <a:ext cx="4381500" cy="372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590800"/>
              <a:ext cx="4381500" cy="372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39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#1: Crear un nuevo Proyecto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01436" y="1291936"/>
            <a:ext cx="6781801" cy="5396345"/>
            <a:chOff x="1142999" y="1143000"/>
            <a:chExt cx="6781801" cy="539634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777" b="18056"/>
            <a:stretch/>
          </p:blipFill>
          <p:spPr bwMode="auto">
            <a:xfrm>
              <a:off x="1142999" y="1143000"/>
              <a:ext cx="6585371" cy="5396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7162800" y="25146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5486400" y="57150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61611" y="28575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600200" y="12573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5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#1: Crear un nuevo Proyecto (2)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7315" y="1242060"/>
            <a:ext cx="8389626" cy="5234940"/>
            <a:chOff x="304800" y="1242060"/>
            <a:chExt cx="8389626" cy="52349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242060"/>
              <a:ext cx="5615940" cy="3863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3276728" y="1481053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866" y="2613660"/>
              <a:ext cx="6004560" cy="3863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H="1">
              <a:off x="5920740" y="307086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7359535" y="589026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0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#2: Agregar un </a:t>
            </a:r>
            <a:r>
              <a:rPr lang="es-CR" dirty="0" err="1" smtClean="0"/>
              <a:t>Servlet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552369"/>
            <a:ext cx="7051964" cy="4847771"/>
            <a:chOff x="152400" y="1706190"/>
            <a:chExt cx="7051964" cy="484777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610" b="33730"/>
            <a:stretch/>
          </p:blipFill>
          <p:spPr bwMode="auto">
            <a:xfrm>
              <a:off x="1688935" y="1706190"/>
              <a:ext cx="5515429" cy="4847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3677722" y="27432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486400" y="35814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447800" y="2937861"/>
              <a:ext cx="9269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52400" y="2672090"/>
              <a:ext cx="129540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sz="1400" dirty="0" smtClean="0"/>
                <a:t>Dar clic con el Botón  Derecho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37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#2: Agregar un </a:t>
            </a:r>
            <a:r>
              <a:rPr lang="es-CR" dirty="0" err="1" smtClean="0"/>
              <a:t>Servlet</a:t>
            </a:r>
            <a:r>
              <a:rPr lang="es-CR" dirty="0" smtClean="0"/>
              <a:t> (2)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66800" y="1600200"/>
            <a:ext cx="7019925" cy="4829175"/>
            <a:chOff x="762000" y="1371600"/>
            <a:chExt cx="7019925" cy="482917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371600"/>
              <a:ext cx="7019925" cy="482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6096000" y="550926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038600" y="17526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5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3562"/>
          </a:xfrm>
        </p:spPr>
        <p:txBody>
          <a:bodyPr>
            <a:normAutofit/>
          </a:bodyPr>
          <a:lstStyle/>
          <a:p>
            <a:r>
              <a:rPr lang="es-CR" sz="2200" dirty="0" smtClean="0"/>
              <a:t>Paso #3: Arrastrar un Formulario de la paleta al código</a:t>
            </a:r>
            <a:endParaRPr lang="en-US" sz="2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9436" y="1039091"/>
            <a:ext cx="8458200" cy="5638800"/>
            <a:chOff x="685800" y="1371600"/>
            <a:chExt cx="7690488" cy="508725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" t="2462" r="24813" b="11706"/>
            <a:stretch/>
          </p:blipFill>
          <p:spPr bwMode="auto">
            <a:xfrm>
              <a:off x="685800" y="1371600"/>
              <a:ext cx="7690488" cy="5087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3581400" y="3129396"/>
              <a:ext cx="3212936" cy="18236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81400" y="4953000"/>
              <a:ext cx="14478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280805" y="3200400"/>
              <a:ext cx="5715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019800" y="4800600"/>
              <a:ext cx="5715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55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3562"/>
          </a:xfrm>
        </p:spPr>
        <p:txBody>
          <a:bodyPr>
            <a:normAutofit/>
          </a:bodyPr>
          <a:lstStyle/>
          <a:p>
            <a:r>
              <a:rPr lang="es-CR" sz="2200" dirty="0" smtClean="0"/>
              <a:t>Paso #4: Arrastrar elementos HTML al Formulario</a:t>
            </a:r>
            <a:endParaRPr lang="en-US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8514" y="1828800"/>
            <a:ext cx="8606971" cy="4049487"/>
            <a:chOff x="268514" y="1828800"/>
            <a:chExt cx="8606971" cy="4049487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4" t="39881" r="10535" b="4762"/>
            <a:stretch/>
          </p:blipFill>
          <p:spPr bwMode="auto">
            <a:xfrm>
              <a:off x="268514" y="1828800"/>
              <a:ext cx="8606971" cy="4049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4970082" y="2634343"/>
              <a:ext cx="1996119" cy="109945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0082" y="3733800"/>
              <a:ext cx="79616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9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Paso #5: Editar el </a:t>
            </a:r>
            <a:r>
              <a:rPr lang="es-CR" dirty="0" err="1" smtClean="0"/>
              <a:t>Servlet</a:t>
            </a:r>
            <a:r>
              <a:rPr lang="es-CR" dirty="0" smtClean="0"/>
              <a:t> (Quitar los comentarios del código)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74964" y="1828800"/>
            <a:ext cx="6937830" cy="4354287"/>
            <a:chOff x="574964" y="1523999"/>
            <a:chExt cx="6937830" cy="43542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3" t="28572" r="22694" b="11904"/>
            <a:stretch/>
          </p:blipFill>
          <p:spPr bwMode="auto">
            <a:xfrm>
              <a:off x="574964" y="1523999"/>
              <a:ext cx="6937830" cy="4354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3810000" y="3505200"/>
              <a:ext cx="174732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676400" y="5029200"/>
              <a:ext cx="174732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5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Paso #6: Editar el </a:t>
            </a:r>
            <a:r>
              <a:rPr lang="es-CR" dirty="0" err="1" smtClean="0"/>
              <a:t>Servlet</a:t>
            </a:r>
            <a:r>
              <a:rPr lang="es-CR" dirty="0" smtClean="0"/>
              <a:t> (modificar las etiquetas del HTML)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5800" y="1371600"/>
            <a:ext cx="8153400" cy="5257800"/>
            <a:chOff x="228600" y="1371600"/>
            <a:chExt cx="8153400" cy="52578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t="16667" r="24479" b="17857"/>
            <a:stretch/>
          </p:blipFill>
          <p:spPr bwMode="auto">
            <a:xfrm>
              <a:off x="228600" y="1371600"/>
              <a:ext cx="7067051" cy="525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5486400" y="3738890"/>
              <a:ext cx="533400" cy="14321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9800" y="3477280"/>
              <a:ext cx="236220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sz="1400" dirty="0" smtClean="0"/>
                <a:t>Leer el elemento </a:t>
              </a:r>
              <a:r>
                <a:rPr lang="es-CR" sz="1400" b="1" u="sng" dirty="0" err="1" smtClean="0"/>
                <a:t>Nombre_Txt</a:t>
              </a:r>
              <a:r>
                <a:rPr lang="es-CR" sz="1400" dirty="0" smtClean="0"/>
                <a:t>  de la página que llamo al </a:t>
              </a:r>
              <a:r>
                <a:rPr lang="es-CR" sz="1400" dirty="0" err="1" smtClean="0"/>
                <a:t>Servlet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5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283</TotalTime>
  <Words>131</Words>
  <Application>Microsoft Office PowerPoint</Application>
  <PresentationFormat>Presentación en pantalla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Horizon</vt:lpstr>
      <vt:lpstr>Servlets con NetBeans 6.x</vt:lpstr>
      <vt:lpstr>Paso #1: Crear un nuevo Proyecto</vt:lpstr>
      <vt:lpstr>Paso #1: Crear un nuevo Proyecto (2)</vt:lpstr>
      <vt:lpstr>Paso #2: Agregar un Servlet</vt:lpstr>
      <vt:lpstr>Paso #2: Agregar un Servlet (2)</vt:lpstr>
      <vt:lpstr>Paso #3: Arrastrar un Formulario de la paleta al código</vt:lpstr>
      <vt:lpstr>Paso #4: Arrastrar elementos HTML al Formulario</vt:lpstr>
      <vt:lpstr>Paso #5: Editar el Servlet (Quitar los comentarios del código)</vt:lpstr>
      <vt:lpstr>Paso #6: Editar el Servlet (modificar las etiquetas del HTML)</vt:lpstr>
      <vt:lpstr>Paso #7: Ejecutar el sitio e invocar al Servlet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#6: Servlets y Páginas JSP con NetBeans 6.x</dc:title>
  <dc:creator>Santiago Rodriguez</dc:creator>
  <cp:lastModifiedBy>Santiago Rodriguez Paniagua</cp:lastModifiedBy>
  <cp:revision>14</cp:revision>
  <dcterms:created xsi:type="dcterms:W3CDTF">2011-04-11T17:55:13Z</dcterms:created>
  <dcterms:modified xsi:type="dcterms:W3CDTF">2014-03-14T02:51:49Z</dcterms:modified>
</cp:coreProperties>
</file>