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7" r:id="rId8"/>
    <p:sldId id="261" r:id="rId9"/>
    <p:sldId id="260" r:id="rId10"/>
    <p:sldId id="263" r:id="rId11"/>
    <p:sldId id="271" r:id="rId12"/>
    <p:sldId id="26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CCA4AA6-8362-4978-A569-77A116D8179D}" type="datetimeFigureOut">
              <a:rPr lang="en-US" smtClean="0"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66E4B42-9F30-46E8-8B75-A24B6C8A2272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cap="none" dirty="0" err="1" smtClean="0">
                <a:solidFill>
                  <a:srgbClr val="FFFF00"/>
                </a:solidFill>
              </a:rPr>
              <a:t>Servlets</a:t>
            </a:r>
            <a:r>
              <a:rPr lang="es-ES" cap="none" dirty="0" smtClean="0">
                <a:solidFill>
                  <a:srgbClr val="FFFF00"/>
                </a:solidFill>
              </a:rPr>
              <a:t> con Eclipse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2394" y="6021288"/>
            <a:ext cx="4895850" cy="550862"/>
          </a:xfrm>
          <a:prstGeom prst="rect">
            <a:avLst/>
          </a:prstGeom>
        </p:spPr>
        <p:txBody>
          <a:bodyPr vert="horz" lIns="100584" tIns="4572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Lic. Santiago Rodríguez Paniagua (2011)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3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Paso #5: Editar el </a:t>
            </a:r>
            <a:r>
              <a:rPr lang="es-CR" dirty="0" err="1" smtClean="0"/>
              <a:t>Servlet</a:t>
            </a:r>
            <a:r>
              <a:rPr lang="es-CR" dirty="0" smtClean="0"/>
              <a:t> (1)</a:t>
            </a:r>
            <a:br>
              <a:rPr lang="es-CR" dirty="0" smtClean="0"/>
            </a:br>
            <a:r>
              <a:rPr lang="es-CR" dirty="0" smtClean="0"/>
              <a:t>(agregar el  método </a:t>
            </a:r>
            <a:r>
              <a:rPr lang="es-CR" dirty="0" err="1" smtClean="0"/>
              <a:t>processrequest</a:t>
            </a:r>
            <a:r>
              <a:rPr lang="es-CR" dirty="0" smtClean="0"/>
              <a:t>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0600" y="1600200"/>
            <a:ext cx="6629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protected void </a:t>
            </a:r>
            <a:r>
              <a:rPr lang="en-US" sz="1400" b="1" dirty="0" err="1"/>
              <a:t>processRequest</a:t>
            </a:r>
            <a:r>
              <a:rPr lang="en-US" sz="1400" b="1" dirty="0"/>
              <a:t>(</a:t>
            </a:r>
            <a:r>
              <a:rPr lang="en-US" sz="1400" b="1" dirty="0" err="1"/>
              <a:t>HttpServletRequest</a:t>
            </a:r>
            <a:r>
              <a:rPr lang="en-US" sz="1400" b="1" dirty="0"/>
              <a:t> request, </a:t>
            </a:r>
            <a:r>
              <a:rPr lang="en-US" sz="1400" b="1" dirty="0" err="1"/>
              <a:t>HttpServletResponse</a:t>
            </a:r>
            <a:r>
              <a:rPr lang="en-US" sz="1400" b="1" dirty="0"/>
              <a:t> response)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throws </a:t>
            </a:r>
            <a:r>
              <a:rPr lang="en-US" sz="1400" b="1" dirty="0" err="1"/>
              <a:t>ServletException</a:t>
            </a:r>
            <a:r>
              <a:rPr lang="en-US" sz="1400" b="1" dirty="0"/>
              <a:t>, </a:t>
            </a:r>
            <a:r>
              <a:rPr lang="en-US" sz="1400" b="1" dirty="0" err="1"/>
              <a:t>IOException</a:t>
            </a:r>
            <a:r>
              <a:rPr lang="en-US" sz="1400" b="1" dirty="0"/>
              <a:t>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response.setContentType</a:t>
            </a:r>
            <a:r>
              <a:rPr lang="en-US" sz="1400" dirty="0"/>
              <a:t>("text/</a:t>
            </a:r>
            <a:r>
              <a:rPr lang="en-US" sz="1400" dirty="0" err="1"/>
              <a:t>html;charset</a:t>
            </a:r>
            <a:r>
              <a:rPr lang="en-US" sz="1400" dirty="0"/>
              <a:t>=UTF-8");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PrintWriter</a:t>
            </a:r>
            <a:r>
              <a:rPr lang="en-US" sz="1400" dirty="0"/>
              <a:t> out = </a:t>
            </a:r>
            <a:r>
              <a:rPr lang="en-US" sz="1400" dirty="0" err="1"/>
              <a:t>response.getWriter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</a:t>
            </a:r>
            <a:r>
              <a:rPr lang="en-US" sz="1400" b="1" dirty="0"/>
              <a:t>try {</a:t>
            </a:r>
          </a:p>
          <a:p>
            <a:r>
              <a:rPr lang="en-US" sz="1400" dirty="0"/>
              <a:t>            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out.println</a:t>
            </a:r>
            <a:r>
              <a:rPr lang="en-US" sz="1400" dirty="0"/>
              <a:t>("&lt;html&gt;");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out.println</a:t>
            </a:r>
            <a:r>
              <a:rPr lang="en-US" sz="1400" dirty="0"/>
              <a:t>("&lt;head&gt;");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out.println</a:t>
            </a:r>
            <a:r>
              <a:rPr lang="en-US" sz="1400" dirty="0"/>
              <a:t>("&lt;title&gt;Servlet </a:t>
            </a:r>
            <a:r>
              <a:rPr lang="en-US" sz="1400" dirty="0" err="1"/>
              <a:t>MiServlet</a:t>
            </a:r>
            <a:r>
              <a:rPr lang="en-US" sz="1400" dirty="0"/>
              <a:t>&lt;/title&gt;");  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out.println</a:t>
            </a:r>
            <a:r>
              <a:rPr lang="en-US" sz="1400" dirty="0"/>
              <a:t>("&lt;/head&gt;");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out.println</a:t>
            </a:r>
            <a:r>
              <a:rPr lang="en-US" sz="1400" dirty="0"/>
              <a:t>("&lt;body&gt;");</a:t>
            </a:r>
          </a:p>
          <a:p>
            <a:r>
              <a:rPr lang="pt-BR" sz="1400" dirty="0"/>
              <a:t>            out.println("&lt;h1&gt;Bienvenido " + request.getParameter("Nombre_Txt")+ "&lt;/h1&gt;");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out.println</a:t>
            </a:r>
            <a:r>
              <a:rPr lang="en-US" sz="1400" dirty="0"/>
              <a:t>("&lt;/body&gt;");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out.println</a:t>
            </a:r>
            <a:r>
              <a:rPr lang="en-US" sz="1400" dirty="0"/>
              <a:t>("&lt;/html&gt;");</a:t>
            </a:r>
          </a:p>
          <a:p>
            <a:r>
              <a:rPr lang="en-US" sz="1400" dirty="0"/>
              <a:t>            </a:t>
            </a:r>
          </a:p>
          <a:p>
            <a:r>
              <a:rPr lang="en-US" sz="1400" dirty="0"/>
              <a:t>        } </a:t>
            </a:r>
            <a:r>
              <a:rPr lang="en-US" sz="1400" b="1" dirty="0"/>
              <a:t>finally { 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out.close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42835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Paso #5: Editar el </a:t>
            </a:r>
            <a:r>
              <a:rPr lang="es-CR" dirty="0" err="1" smtClean="0"/>
              <a:t>Servlet</a:t>
            </a:r>
            <a:r>
              <a:rPr lang="es-CR" dirty="0" smtClean="0"/>
              <a:t> (2)</a:t>
            </a:r>
            <a:br>
              <a:rPr lang="es-CR" dirty="0" smtClean="0"/>
            </a:br>
            <a:r>
              <a:rPr lang="es-CR" dirty="0" smtClean="0"/>
              <a:t>(Modificar métodos: </a:t>
            </a:r>
            <a:r>
              <a:rPr lang="es-CR" dirty="0" err="1" smtClean="0"/>
              <a:t>doget</a:t>
            </a:r>
            <a:r>
              <a:rPr lang="es-CR" dirty="0" smtClean="0"/>
              <a:t> &amp; </a:t>
            </a:r>
            <a:r>
              <a:rPr lang="es-CR" dirty="0" err="1" smtClean="0"/>
              <a:t>dopost</a:t>
            </a:r>
            <a:r>
              <a:rPr lang="es-CR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828800"/>
            <a:ext cx="7848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@Override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</a:t>
            </a:r>
            <a:r>
              <a:rPr lang="en-US" sz="1400" b="1" dirty="0" err="1"/>
              <a:t>doGet</a:t>
            </a:r>
            <a:r>
              <a:rPr lang="en-US" sz="1400" b="1" dirty="0"/>
              <a:t>(</a:t>
            </a:r>
            <a:r>
              <a:rPr lang="en-US" sz="1400" b="1" dirty="0" err="1"/>
              <a:t>HttpServletRequest</a:t>
            </a:r>
            <a:r>
              <a:rPr lang="en-US" sz="1400" b="1" dirty="0"/>
              <a:t> request, </a:t>
            </a:r>
            <a:r>
              <a:rPr lang="en-US" sz="1400" b="1" dirty="0" err="1"/>
              <a:t>HttpServletResponse</a:t>
            </a:r>
            <a:r>
              <a:rPr lang="en-US" sz="1400" b="1" dirty="0"/>
              <a:t> response)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throws </a:t>
            </a:r>
            <a:r>
              <a:rPr lang="en-US" sz="1400" b="1" dirty="0" err="1"/>
              <a:t>ServletException</a:t>
            </a:r>
            <a:r>
              <a:rPr lang="en-US" sz="1400" b="1" dirty="0"/>
              <a:t>, </a:t>
            </a:r>
            <a:r>
              <a:rPr lang="en-US" sz="1400" b="1" dirty="0" err="1"/>
              <a:t>IOException</a:t>
            </a:r>
            <a:r>
              <a:rPr lang="en-US" sz="1400" b="1" dirty="0"/>
              <a:t>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processRequest</a:t>
            </a:r>
            <a:r>
              <a:rPr lang="en-US" sz="1400" dirty="0"/>
              <a:t>(request, response);</a:t>
            </a:r>
          </a:p>
          <a:p>
            <a:r>
              <a:rPr lang="en-US" sz="1400" dirty="0"/>
              <a:t>    } </a:t>
            </a:r>
          </a:p>
          <a:p>
            <a:endParaRPr lang="en-US" sz="1400" dirty="0"/>
          </a:p>
          <a:p>
            <a:r>
              <a:rPr lang="en-US" sz="1400" dirty="0"/>
              <a:t>   </a:t>
            </a:r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protected void </a:t>
            </a:r>
            <a:r>
              <a:rPr lang="en-US" sz="1400" b="1" dirty="0" err="1"/>
              <a:t>doPost</a:t>
            </a:r>
            <a:r>
              <a:rPr lang="en-US" sz="1400" b="1" dirty="0"/>
              <a:t>(</a:t>
            </a:r>
            <a:r>
              <a:rPr lang="en-US" sz="1400" b="1" dirty="0" err="1"/>
              <a:t>HttpServletRequest</a:t>
            </a:r>
            <a:r>
              <a:rPr lang="en-US" sz="1400" b="1" dirty="0"/>
              <a:t> request, </a:t>
            </a:r>
            <a:r>
              <a:rPr lang="en-US" sz="1400" b="1" dirty="0" err="1"/>
              <a:t>HttpServletResponse</a:t>
            </a:r>
            <a:r>
              <a:rPr lang="en-US" sz="1400" b="1" dirty="0"/>
              <a:t> response)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throws </a:t>
            </a:r>
            <a:r>
              <a:rPr lang="en-US" sz="1400" b="1" dirty="0" err="1"/>
              <a:t>ServletException</a:t>
            </a:r>
            <a:r>
              <a:rPr lang="en-US" sz="1400" b="1" dirty="0"/>
              <a:t>, </a:t>
            </a:r>
            <a:r>
              <a:rPr lang="en-US" sz="1400" b="1" dirty="0" err="1"/>
              <a:t>IOException</a:t>
            </a:r>
            <a:r>
              <a:rPr lang="en-US" sz="1400" b="1" dirty="0"/>
              <a:t>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processRequest</a:t>
            </a:r>
            <a:r>
              <a:rPr lang="en-US" sz="1400" dirty="0"/>
              <a:t>(request, response);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public String </a:t>
            </a:r>
            <a:r>
              <a:rPr lang="en-US" sz="1400" b="1" u="sng" dirty="0" err="1"/>
              <a:t>getServletInfo</a:t>
            </a:r>
            <a:r>
              <a:rPr lang="en-US" sz="1400" b="1" u="sng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b="1" dirty="0"/>
              <a:t>return "Short description";</a:t>
            </a:r>
          </a:p>
          <a:p>
            <a:r>
              <a:rPr lang="en-US" sz="1400" dirty="0"/>
              <a:t>    }// &lt;/editor-fold&gt;</a:t>
            </a:r>
          </a:p>
        </p:txBody>
      </p:sp>
    </p:spTree>
    <p:extLst>
      <p:ext uri="{BB962C8B-B14F-4D97-AF65-F5344CB8AC3E}">
        <p14:creationId xmlns:p14="http://schemas.microsoft.com/office/powerpoint/2010/main" val="24036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Paso #7: Ejecutar el sitio e invocar al </a:t>
            </a:r>
            <a:r>
              <a:rPr lang="es-CR" dirty="0" err="1" smtClean="0"/>
              <a:t>Servlet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34992"/>
            <a:ext cx="8503722" cy="2713217"/>
            <a:chOff x="331849" y="1511772"/>
            <a:chExt cx="8503722" cy="2713217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349" r="43220" b="25992"/>
            <a:stretch/>
          </p:blipFill>
          <p:spPr bwMode="auto">
            <a:xfrm>
              <a:off x="1447800" y="2274796"/>
              <a:ext cx="7387771" cy="1950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Arrow Connector 6"/>
            <p:cNvCxnSpPr>
              <a:stCxn id="8" idx="2"/>
            </p:cNvCxnSpPr>
            <p:nvPr/>
          </p:nvCxnSpPr>
          <p:spPr>
            <a:xfrm>
              <a:off x="979549" y="2034992"/>
              <a:ext cx="1077851" cy="6320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31849" y="1511772"/>
              <a:ext cx="129540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sz="1400" dirty="0" smtClean="0"/>
                <a:t>Dar clic con el Botón  Derecho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505200" y="3429000"/>
              <a:ext cx="544451" cy="261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7299201" y="3428187"/>
              <a:ext cx="544451" cy="261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39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868362"/>
          </a:xfrm>
        </p:spPr>
        <p:txBody>
          <a:bodyPr>
            <a:normAutofit/>
          </a:bodyPr>
          <a:lstStyle/>
          <a:p>
            <a:r>
              <a:rPr lang="es-CR" sz="2400" dirty="0" smtClean="0"/>
              <a:t>Paso #7: Ejecutar el sitio e invocar al </a:t>
            </a:r>
            <a:r>
              <a:rPr lang="es-CR" sz="2400" dirty="0" err="1" smtClean="0"/>
              <a:t>Servlet</a:t>
            </a:r>
            <a:r>
              <a:rPr lang="es-CR" sz="2400" dirty="0" smtClean="0"/>
              <a:t> (2)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311999" y="1512791"/>
            <a:ext cx="3432472" cy="3211610"/>
            <a:chOff x="2024825" y="1497917"/>
            <a:chExt cx="5185600" cy="484822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1497917"/>
              <a:ext cx="5000625" cy="4848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024825" y="4536762"/>
              <a:ext cx="369949" cy="4796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892052" y="5769605"/>
              <a:ext cx="544451" cy="261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90" b="60317"/>
          <a:stretch/>
        </p:blipFill>
        <p:spPr bwMode="auto">
          <a:xfrm>
            <a:off x="3962400" y="3207737"/>
            <a:ext cx="4909242" cy="231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0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/>
          </a:bodyPr>
          <a:lstStyle/>
          <a:p>
            <a:r>
              <a:rPr lang="es-CR" dirty="0" smtClean="0"/>
              <a:t>Paso #1: Crear un nuevo Proyecto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81198" y="1243444"/>
            <a:ext cx="4718339" cy="5437909"/>
            <a:chOff x="762000" y="1080655"/>
            <a:chExt cx="4718339" cy="543790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736" b="25663"/>
            <a:stretch/>
          </p:blipFill>
          <p:spPr bwMode="auto">
            <a:xfrm>
              <a:off x="762000" y="1080655"/>
              <a:ext cx="4718339" cy="5437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990600" y="1290553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1752600" y="39624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740169" y="42672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200400" y="57150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25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/>
          </a:bodyPr>
          <a:lstStyle/>
          <a:p>
            <a:r>
              <a:rPr lang="es-CR" dirty="0" smtClean="0"/>
              <a:t>Paso #1: Crear un nuevo Proyecto (2)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644" y="1296684"/>
            <a:ext cx="3990974" cy="3850698"/>
            <a:chOff x="304800" y="1143000"/>
            <a:chExt cx="4524375" cy="424815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143000"/>
              <a:ext cx="4524375" cy="424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2057400" y="1937494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197563" y="3178770"/>
              <a:ext cx="631612" cy="3166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632676" y="1257333"/>
            <a:ext cx="4114800" cy="4350327"/>
            <a:chOff x="2443163" y="1095375"/>
            <a:chExt cx="4257675" cy="466725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3163" y="1095375"/>
              <a:ext cx="4257675" cy="4667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 flipH="1">
              <a:off x="4270408" y="3045266"/>
              <a:ext cx="603183" cy="3075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555937" y="5105400"/>
              <a:ext cx="603183" cy="3075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0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/>
          </a:bodyPr>
          <a:lstStyle/>
          <a:p>
            <a:r>
              <a:rPr lang="es-CR" dirty="0" smtClean="0"/>
              <a:t>Paso #1: Crear un nuevo Proyecto (3)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7200" y="1295400"/>
            <a:ext cx="3804805" cy="5150281"/>
            <a:chOff x="609600" y="1295400"/>
            <a:chExt cx="3804805" cy="5150281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95400"/>
              <a:ext cx="3657600" cy="426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3804805" y="2521435"/>
              <a:ext cx="609600" cy="3293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3340531"/>
              <a:ext cx="3181350" cy="3105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H="1">
              <a:off x="3230880" y="4728437"/>
              <a:ext cx="609600" cy="3293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114675" y="5778931"/>
              <a:ext cx="609600" cy="3293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394489" y="1295400"/>
            <a:ext cx="4524375" cy="5114925"/>
            <a:chOff x="4394489" y="1330756"/>
            <a:chExt cx="4524375" cy="51149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89" y="1330756"/>
              <a:ext cx="4524375" cy="511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>
              <a:off x="7543800" y="5761813"/>
              <a:ext cx="609600" cy="3293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33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/>
          </a:bodyPr>
          <a:lstStyle/>
          <a:p>
            <a:r>
              <a:rPr lang="es-CR" dirty="0" smtClean="0"/>
              <a:t>Paso #2: Agregar una pagina JSP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752600"/>
            <a:ext cx="8443909" cy="4343400"/>
            <a:chOff x="406234" y="1752600"/>
            <a:chExt cx="8443909" cy="43434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459" b="47936"/>
            <a:stretch/>
          </p:blipFill>
          <p:spPr bwMode="auto">
            <a:xfrm>
              <a:off x="1053934" y="1752600"/>
              <a:ext cx="7796209" cy="434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3301834" y="28194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7273636" y="53340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2"/>
            </p:cNvCxnSpPr>
            <p:nvPr/>
          </p:nvCxnSpPr>
          <p:spPr>
            <a:xfrm>
              <a:off x="1053934" y="4447520"/>
              <a:ext cx="647700" cy="276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406234" y="3924300"/>
              <a:ext cx="129540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sz="1400" dirty="0" smtClean="0"/>
                <a:t>Dar clic con el Botón  Derecho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371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/>
          </a:bodyPr>
          <a:lstStyle/>
          <a:p>
            <a:r>
              <a:rPr lang="es-CR" dirty="0" smtClean="0"/>
              <a:t>Paso #2: Agregar una pagina JSP (2)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9311" y="1378766"/>
            <a:ext cx="3962400" cy="4164812"/>
            <a:chOff x="609600" y="1169188"/>
            <a:chExt cx="4143375" cy="43624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169188"/>
              <a:ext cx="4143375" cy="4362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1752600" y="3350413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814477" y="4753403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829662" y="1392621"/>
            <a:ext cx="3902755" cy="4150957"/>
            <a:chOff x="4800600" y="1183043"/>
            <a:chExt cx="3902755" cy="4150957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1183043"/>
              <a:ext cx="3902755" cy="4150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H="1">
              <a:off x="5867400" y="3539153"/>
              <a:ext cx="728717" cy="3637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7543800" y="4667222"/>
              <a:ext cx="728717" cy="3637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5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/>
          </a:bodyPr>
          <a:lstStyle/>
          <a:p>
            <a:r>
              <a:rPr lang="es-CR" dirty="0" smtClean="0"/>
              <a:t>Paso #3: Agregar un </a:t>
            </a:r>
            <a:r>
              <a:rPr lang="es-CR" dirty="0" err="1" smtClean="0"/>
              <a:t>Servlet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1773382"/>
            <a:ext cx="8052790" cy="3855852"/>
            <a:chOff x="148936" y="1066800"/>
            <a:chExt cx="8052790" cy="385585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6" t="26705" r="45562" b="29960"/>
            <a:stretch/>
          </p:blipFill>
          <p:spPr bwMode="auto">
            <a:xfrm>
              <a:off x="1409700" y="1752600"/>
              <a:ext cx="6792026" cy="3170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6854536" y="3713018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2"/>
            </p:cNvCxnSpPr>
            <p:nvPr/>
          </p:nvCxnSpPr>
          <p:spPr>
            <a:xfrm>
              <a:off x="796636" y="1590020"/>
              <a:ext cx="739899" cy="3149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48936" y="1066800"/>
              <a:ext cx="129540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R" sz="1400" dirty="0" smtClean="0"/>
                <a:t>Dar clic con el Botón  Derecho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65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>
            <a:normAutofit/>
          </a:bodyPr>
          <a:lstStyle/>
          <a:p>
            <a:r>
              <a:rPr lang="es-CR" dirty="0" smtClean="0"/>
              <a:t>Paso #3: Agregar un </a:t>
            </a:r>
            <a:r>
              <a:rPr lang="es-CR" dirty="0" err="1" smtClean="0"/>
              <a:t>Servlet</a:t>
            </a:r>
            <a:r>
              <a:rPr lang="es-CR" dirty="0" smtClean="0"/>
              <a:t> (2)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133600" y="1219718"/>
            <a:ext cx="4509899" cy="4475538"/>
            <a:chOff x="457200" y="1163263"/>
            <a:chExt cx="4509899" cy="447553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63263"/>
              <a:ext cx="4509899" cy="447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 flipH="1">
              <a:off x="3810000" y="4953000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1905000" y="2610545"/>
              <a:ext cx="762000" cy="3810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35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6" t="9375" r="36537" b="41857"/>
          <a:stretch/>
        </p:blipFill>
        <p:spPr bwMode="auto">
          <a:xfrm>
            <a:off x="457199" y="1080655"/>
            <a:ext cx="5799959" cy="356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563562"/>
          </a:xfrm>
        </p:spPr>
        <p:txBody>
          <a:bodyPr>
            <a:normAutofit/>
          </a:bodyPr>
          <a:lstStyle/>
          <a:p>
            <a:r>
              <a:rPr lang="es-CR" sz="2800" dirty="0" smtClean="0"/>
              <a:t>Paso #4: Agregar un Formulario al JSP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728628" y="2864427"/>
            <a:ext cx="471772" cy="4260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39836" y="4805893"/>
            <a:ext cx="5223164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bg2"/>
                </a:solidFill>
              </a:rPr>
              <a:t>       &lt;</a:t>
            </a:r>
            <a:r>
              <a:rPr lang="en-US" sz="1600" dirty="0">
                <a:solidFill>
                  <a:schemeClr val="bg2"/>
                </a:solidFill>
              </a:rPr>
              <a:t>h1&gt;Hello World!&lt;/h1&gt;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        &lt;form action="</a:t>
            </a:r>
            <a:r>
              <a:rPr lang="en-US" sz="1600" dirty="0" err="1">
                <a:solidFill>
                  <a:schemeClr val="bg2"/>
                </a:solidFill>
              </a:rPr>
              <a:t>MiServlet</a:t>
            </a:r>
            <a:r>
              <a:rPr lang="en-US" sz="1600" dirty="0">
                <a:solidFill>
                  <a:schemeClr val="bg2"/>
                </a:solidFill>
              </a:rPr>
              <a:t>" method="get"&gt;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          </a:t>
            </a:r>
            <a:r>
              <a:rPr lang="en-US" sz="1600" dirty="0" err="1">
                <a:solidFill>
                  <a:schemeClr val="bg2"/>
                </a:solidFill>
              </a:rPr>
              <a:t>Digite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su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600" dirty="0" err="1">
                <a:solidFill>
                  <a:schemeClr val="bg2"/>
                </a:solidFill>
              </a:rPr>
              <a:t>nombre</a:t>
            </a:r>
            <a:r>
              <a:rPr lang="en-US" sz="1600" dirty="0">
                <a:solidFill>
                  <a:schemeClr val="bg2"/>
                </a:solidFill>
              </a:rPr>
              <a:t>:&lt;BR&gt;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          &lt;input type="text" name="</a:t>
            </a:r>
            <a:r>
              <a:rPr lang="en-US" sz="1600" dirty="0" err="1">
                <a:solidFill>
                  <a:schemeClr val="bg2"/>
                </a:solidFill>
              </a:rPr>
              <a:t>Nombre_Txt</a:t>
            </a:r>
            <a:r>
              <a:rPr lang="en-US" sz="1600" dirty="0">
                <a:solidFill>
                  <a:schemeClr val="bg2"/>
                </a:solidFill>
              </a:rPr>
              <a:t>" value="" /&gt; &lt;BR&gt;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          &lt;input type="submit" value="</a:t>
            </a:r>
            <a:r>
              <a:rPr lang="en-US" sz="1600" dirty="0" err="1">
                <a:solidFill>
                  <a:schemeClr val="bg2"/>
                </a:solidFill>
              </a:rPr>
              <a:t>Aceptar</a:t>
            </a:r>
            <a:r>
              <a:rPr lang="en-US" sz="1600" dirty="0">
                <a:solidFill>
                  <a:schemeClr val="bg2"/>
                </a:solidFill>
              </a:rPr>
              <a:t>" name="</a:t>
            </a:r>
            <a:r>
              <a:rPr lang="en-US" sz="1600" dirty="0" err="1">
                <a:solidFill>
                  <a:schemeClr val="bg2"/>
                </a:solidFill>
              </a:rPr>
              <a:t>Aceptar</a:t>
            </a:r>
            <a:r>
              <a:rPr lang="en-US" sz="1600" dirty="0">
                <a:solidFill>
                  <a:schemeClr val="bg2"/>
                </a:solidFill>
              </a:rPr>
              <a:t>" /&gt;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      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8557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536</TotalTime>
  <Words>374</Words>
  <Application>Microsoft Office PowerPoint</Application>
  <PresentationFormat>Presentación en pantalla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Horizon</vt:lpstr>
      <vt:lpstr>Servlets con Eclipse</vt:lpstr>
      <vt:lpstr>Paso #1: Crear un nuevo Proyecto</vt:lpstr>
      <vt:lpstr>Paso #1: Crear un nuevo Proyecto (2)</vt:lpstr>
      <vt:lpstr>Paso #1: Crear un nuevo Proyecto (3)</vt:lpstr>
      <vt:lpstr>Paso #2: Agregar una pagina JSP</vt:lpstr>
      <vt:lpstr>Paso #2: Agregar una pagina JSP (2)</vt:lpstr>
      <vt:lpstr>Paso #3: Agregar un Servlet</vt:lpstr>
      <vt:lpstr>Paso #3: Agregar un Servlet (2)</vt:lpstr>
      <vt:lpstr>Paso #4: Agregar un Formulario al JSP</vt:lpstr>
      <vt:lpstr>Paso #5: Editar el Servlet (1) (agregar el  método processrequest)</vt:lpstr>
      <vt:lpstr>Paso #5: Editar el Servlet (2) (Modificar métodos: doget &amp; dopost)</vt:lpstr>
      <vt:lpstr>Paso #7: Ejecutar el sitio e invocar al Servlet</vt:lpstr>
      <vt:lpstr>Paso #7: Ejecutar el sitio e invocar al Servlet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#6: Servlets y Páginas JSP con NetBeans 6.x</dc:title>
  <dc:creator>Santiago Rodriguez</dc:creator>
  <cp:lastModifiedBy>Santiago Rodriguez Paniagua</cp:lastModifiedBy>
  <cp:revision>28</cp:revision>
  <dcterms:created xsi:type="dcterms:W3CDTF">2011-04-11T17:55:13Z</dcterms:created>
  <dcterms:modified xsi:type="dcterms:W3CDTF">2014-03-14T02:51:31Z</dcterms:modified>
</cp:coreProperties>
</file>