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360" y="3528000"/>
            <a:ext cx="9071640" cy="830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Click to edit the title text format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3200" spc="-1" strike="noStrike">
                <a:latin typeface="Ubuntu"/>
              </a:rPr>
              <a:t>Click to edit the outline text format</a:t>
            </a:r>
            <a:endParaRPr b="0" lang="es-CR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800" spc="-1" strike="noStrike">
                <a:latin typeface="Ubuntu"/>
              </a:rPr>
              <a:t>Second Outline Level</a:t>
            </a:r>
            <a:endParaRPr b="0" lang="es-CR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400" spc="-1" strike="noStrike">
                <a:latin typeface="Ubuntu"/>
              </a:rPr>
              <a:t>Third Outline Level</a:t>
            </a:r>
            <a:endParaRPr b="0" lang="es-CR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Fourth Outline Level</a:t>
            </a:r>
            <a:endParaRPr b="0" lang="es-CR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000" spc="-1" strike="noStrike">
                <a:latin typeface="Ubuntu"/>
              </a:rPr>
              <a:t>Fifth Outline Level</a:t>
            </a:r>
            <a:endParaRPr b="0" lang="es-CR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Sixth Outline Level</a:t>
            </a:r>
            <a:endParaRPr b="0" lang="es-CR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Seventh Outline Level</a:t>
            </a:r>
            <a:endParaRPr b="0" lang="es-CR" sz="2000" spc="-1" strike="noStrike">
              <a:latin typeface="Ubuntu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CR" sz="1400" spc="-1" strike="noStrike">
                <a:latin typeface="Times New Roman"/>
              </a:rPr>
              <a:t>&lt;date/time&gt;</a:t>
            </a:r>
            <a:endParaRPr b="0" lang="es-C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CR" sz="1400" spc="-1" strike="noStrike">
                <a:latin typeface="Times New Roman"/>
              </a:rPr>
              <a:t>&lt;footer&gt;</a:t>
            </a:r>
            <a:endParaRPr b="0" lang="es-C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60C943E-56DC-47F8-B2B5-8248416D1684}" type="slidenum">
              <a:rPr b="0" lang="es-CR" sz="1400" spc="-1" strike="noStrike">
                <a:latin typeface="Times New Roman"/>
              </a:rPr>
              <a:t>&lt;number&gt;</a:t>
            </a:fld>
            <a:endParaRPr b="0" lang="es-C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Click to edit the title text format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3200" spc="-1" strike="noStrike">
                <a:latin typeface="Ubuntu"/>
              </a:rPr>
              <a:t>Click to edit the outline text format</a:t>
            </a:r>
            <a:endParaRPr b="0" lang="es-CR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800" spc="-1" strike="noStrike">
                <a:latin typeface="Ubuntu"/>
              </a:rPr>
              <a:t>Second Outline Level</a:t>
            </a:r>
            <a:endParaRPr b="0" lang="es-CR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400" spc="-1" strike="noStrike">
                <a:latin typeface="Ubuntu"/>
              </a:rPr>
              <a:t>Third Outline Level</a:t>
            </a:r>
            <a:endParaRPr b="0" lang="es-CR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Fourth Outline Level</a:t>
            </a:r>
            <a:endParaRPr b="0" lang="es-CR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000" spc="-1" strike="noStrike">
                <a:latin typeface="Ubuntu"/>
              </a:rPr>
              <a:t>Fifth Outline Level</a:t>
            </a:r>
            <a:endParaRPr b="0" lang="es-CR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Sixth Outline Level</a:t>
            </a:r>
            <a:endParaRPr b="0" lang="es-CR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Seventh Outline Level</a:t>
            </a:r>
            <a:endParaRPr b="0" lang="es-CR" sz="2000" spc="-1" strike="noStrike">
              <a:latin typeface="Ubuntu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CR" sz="1400" spc="-1" strike="noStrike">
                <a:latin typeface="Times New Roman"/>
              </a:rPr>
              <a:t>&lt;date/time&gt;</a:t>
            </a:r>
            <a:endParaRPr b="0" lang="es-C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CR" sz="1400" spc="-1" strike="noStrike">
                <a:latin typeface="Times New Roman"/>
              </a:rPr>
              <a:t>&lt;footer&gt;</a:t>
            </a:r>
            <a:endParaRPr b="0" lang="es-C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E1FF624-B507-49DB-9237-E096F77FDB9D}" type="slidenum">
              <a:rPr b="0" lang="es-CR" sz="1400" spc="-1" strike="noStrike">
                <a:latin typeface="Times New Roman"/>
              </a:rPr>
              <a:t>&lt;number&gt;</a:t>
            </a:fld>
            <a:endParaRPr b="0" lang="es-C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Click to edit the title text format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9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3200" spc="-1" strike="noStrike">
                <a:latin typeface="Ubuntu"/>
              </a:rPr>
              <a:t>Click to edit the outline text format</a:t>
            </a:r>
            <a:endParaRPr b="0" lang="es-CR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800" spc="-1" strike="noStrike">
                <a:latin typeface="Ubuntu"/>
              </a:rPr>
              <a:t>Second Outline Level</a:t>
            </a:r>
            <a:endParaRPr b="0" lang="es-CR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400" spc="-1" strike="noStrike">
                <a:latin typeface="Ubuntu"/>
              </a:rPr>
              <a:t>Third Outline Level</a:t>
            </a:r>
            <a:endParaRPr b="0" lang="es-CR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Fourth Outline Level</a:t>
            </a:r>
            <a:endParaRPr b="0" lang="es-CR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000" spc="-1" strike="noStrike">
                <a:latin typeface="Ubuntu"/>
              </a:rPr>
              <a:t>Fifth Outline Level</a:t>
            </a:r>
            <a:endParaRPr b="0" lang="es-CR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Sixth Outline Level</a:t>
            </a:r>
            <a:endParaRPr b="0" lang="es-CR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Seventh Outline Level</a:t>
            </a:r>
            <a:endParaRPr b="0" lang="es-CR" sz="2000" spc="-1" strike="noStrike">
              <a:latin typeface="Ubuntu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CR" sz="1400" spc="-1" strike="noStrike">
                <a:latin typeface="Times New Roman"/>
              </a:rPr>
              <a:t>&lt;date/time&gt;</a:t>
            </a:r>
            <a:endParaRPr b="0" lang="es-C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CR" sz="1400" spc="-1" strike="noStrike">
                <a:latin typeface="Times New Roman"/>
              </a:rPr>
              <a:t>&lt;footer&gt;</a:t>
            </a:r>
            <a:endParaRPr b="0" lang="es-C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B50B7A8-3516-44B8-977C-2C796FE019F3}" type="slidenum">
              <a:rPr b="0" lang="es-CR" sz="1400" spc="-1" strike="noStrike">
                <a:latin typeface="Times New Roman"/>
              </a:rPr>
              <a:t>&lt;number&gt;</a:t>
            </a:fld>
            <a:endParaRPr b="0" lang="es-C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Click to edit the title text format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7344000" cy="244800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1417"/>
              </a:spcAft>
            </a:pPr>
            <a:r>
              <a:rPr b="0" lang="es-CR" sz="3200" spc="-1" strike="noStrike">
                <a:latin typeface="Arial"/>
              </a:rPr>
              <a:t>Click to edit the outline text format</a:t>
            </a:r>
            <a:endParaRPr b="0" lang="es-C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s-CR" sz="2800" spc="-1" strike="noStrike">
                <a:latin typeface="Arial"/>
              </a:rPr>
              <a:t>Second Outline Level</a:t>
            </a:r>
            <a:endParaRPr b="0" lang="es-CR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s-CR" sz="2400" spc="-1" strike="noStrike">
                <a:latin typeface="Arial"/>
              </a:rPr>
              <a:t>Third Outline Level</a:t>
            </a:r>
            <a:endParaRPr b="0" lang="es-CR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s-CR" sz="2000" spc="-1" strike="noStrike">
                <a:latin typeface="Arial"/>
              </a:rPr>
              <a:t>Fourth Outline Level</a:t>
            </a:r>
            <a:endParaRPr b="0" lang="es-CR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s-CR" sz="2000" spc="-1" strike="noStrike">
                <a:latin typeface="Arial"/>
              </a:rPr>
              <a:t>Fifth Outline Level</a:t>
            </a:r>
            <a:endParaRPr b="0" lang="es-CR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s-CR" sz="2000" spc="-1" strike="noStrike">
                <a:latin typeface="Arial"/>
              </a:rPr>
              <a:t>Sixth Outline Level</a:t>
            </a:r>
            <a:endParaRPr b="0" lang="es-CR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s-CR" sz="2000" spc="-1" strike="noStrike">
                <a:latin typeface="Arial"/>
              </a:rPr>
              <a:t>Seventh Outline Level</a:t>
            </a:r>
            <a:endParaRPr b="0" lang="es-C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CR" sz="1400" spc="-1" strike="noStrike">
                <a:latin typeface="Times New Roman"/>
              </a:rPr>
              <a:t>&lt;date/time&gt;</a:t>
            </a:r>
            <a:endParaRPr b="0" lang="es-C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CR" sz="1400" spc="-1" strike="noStrike">
                <a:latin typeface="Times New Roman"/>
              </a:rPr>
              <a:t>&lt;footer&gt;</a:t>
            </a:r>
            <a:endParaRPr b="0" lang="es-C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B9165B3-1A82-4161-BB7C-E0F68F6951EE}" type="slidenum">
              <a:rPr b="0" lang="es-CR" sz="1400" spc="-1" strike="noStrike">
                <a:latin typeface="Times New Roman"/>
              </a:rPr>
              <a:t>&lt;number&gt;</a:t>
            </a:fld>
            <a:endParaRPr b="0" lang="es-C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360" y="3528000"/>
            <a:ext cx="9071640" cy="83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MySQL Server &amp; phpMyAdmin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504360" y="3528000"/>
            <a:ext cx="9071640" cy="384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R" sz="2600" spc="-1" strike="noStrike">
                <a:latin typeface="Arial"/>
              </a:rPr>
              <a:t>Lic. Santiago Rodríguez Paniagua. (2019)</a:t>
            </a:r>
            <a:endParaRPr b="0" lang="es-C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Proc. Alm. de consulta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776160" y="1152000"/>
            <a:ext cx="8511840" cy="61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Proc. Alm. de consulta #2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216000" y="1769040"/>
            <a:ext cx="9720000" cy="463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s-CR" sz="2800" spc="-1" strike="noStrike">
                <a:latin typeface="Arial"/>
              </a:rPr>
              <a:t>BEGIN</a:t>
            </a:r>
            <a:endParaRPr b="0" lang="es-CR" sz="2800" spc="-1" strike="noStrike">
              <a:latin typeface="Arial"/>
            </a:endParaRPr>
          </a:p>
          <a:p>
            <a:r>
              <a:rPr b="0" lang="es-CR" sz="2800" spc="-1" strike="noStrike">
                <a:latin typeface="Arial"/>
              </a:rPr>
              <a:t>	</a:t>
            </a:r>
            <a:r>
              <a:rPr b="0" lang="es-CR" sz="2800" spc="-1" strike="noStrike">
                <a:latin typeface="Arial"/>
              </a:rPr>
              <a:t>if </a:t>
            </a:r>
            <a:r>
              <a:rPr b="0" lang="es-CR" sz="2800" spc="-1" strike="noStrike">
                <a:solidFill>
                  <a:srgbClr val="3465a4"/>
                </a:solidFill>
                <a:latin typeface="Arial"/>
              </a:rPr>
              <a:t>laCedu</a:t>
            </a:r>
            <a:r>
              <a:rPr b="0" lang="es-CR" sz="2800" spc="-1" strike="noStrike">
                <a:latin typeface="Arial"/>
              </a:rPr>
              <a:t> &gt; 0 THEN</a:t>
            </a:r>
            <a:endParaRPr b="0" lang="es-CR" sz="2800" spc="-1" strike="noStrike">
              <a:latin typeface="Arial"/>
            </a:endParaRPr>
          </a:p>
          <a:p>
            <a:endParaRPr b="0" lang="es-CR" sz="2800" spc="-1" strike="noStrike">
              <a:latin typeface="Arial"/>
            </a:endParaRPr>
          </a:p>
          <a:p>
            <a:r>
              <a:rPr b="0" lang="es-CR" sz="2800" spc="-1" strike="noStrike">
                <a:latin typeface="Arial"/>
              </a:rPr>
              <a:t>	</a:t>
            </a:r>
            <a:r>
              <a:rPr b="0" lang="es-CR" sz="2800" spc="-1" strike="noStrike">
                <a:latin typeface="Arial"/>
              </a:rPr>
              <a:t>	</a:t>
            </a:r>
            <a:r>
              <a:rPr b="0" lang="es-CR" sz="2800" spc="-1" strike="noStrike">
                <a:latin typeface="Arial"/>
              </a:rPr>
              <a:t>SELECT * FROM Persona Where Cedula = </a:t>
            </a:r>
            <a:r>
              <a:rPr b="0" lang="es-CR" sz="2800" spc="-1" strike="noStrike">
                <a:solidFill>
                  <a:srgbClr val="3465a4"/>
                </a:solidFill>
                <a:latin typeface="Arial"/>
              </a:rPr>
              <a:t>laCedu</a:t>
            </a:r>
            <a:r>
              <a:rPr b="0" lang="es-CR" sz="2800" spc="-1" strike="noStrike">
                <a:latin typeface="Arial"/>
              </a:rPr>
              <a:t>;</a:t>
            </a:r>
            <a:endParaRPr b="0" lang="es-CR" sz="2800" spc="-1" strike="noStrike">
              <a:latin typeface="Arial"/>
            </a:endParaRPr>
          </a:p>
          <a:p>
            <a:endParaRPr b="0" lang="es-CR" sz="2800" spc="-1" strike="noStrike">
              <a:latin typeface="Arial"/>
            </a:endParaRPr>
          </a:p>
          <a:p>
            <a:r>
              <a:rPr b="0" lang="es-CR" sz="2800" spc="-1" strike="noStrike">
                <a:latin typeface="Arial"/>
              </a:rPr>
              <a:t>    </a:t>
            </a:r>
            <a:r>
              <a:rPr b="0" lang="es-CR" sz="2800" spc="-1" strike="noStrike">
                <a:latin typeface="Arial"/>
              </a:rPr>
              <a:t>ELSE</a:t>
            </a:r>
            <a:endParaRPr b="0" lang="es-CR" sz="2800" spc="-1" strike="noStrike">
              <a:latin typeface="Arial"/>
            </a:endParaRPr>
          </a:p>
          <a:p>
            <a:endParaRPr b="0" lang="es-CR" sz="2800" spc="-1" strike="noStrike">
              <a:latin typeface="Arial"/>
            </a:endParaRPr>
          </a:p>
          <a:p>
            <a:r>
              <a:rPr b="0" lang="es-CR" sz="2800" spc="-1" strike="noStrike">
                <a:latin typeface="Arial"/>
              </a:rPr>
              <a:t>    </a:t>
            </a:r>
            <a:r>
              <a:rPr b="0" lang="es-CR" sz="2800" spc="-1" strike="noStrike">
                <a:latin typeface="Arial"/>
              </a:rPr>
              <a:t>	</a:t>
            </a:r>
            <a:r>
              <a:rPr b="0" lang="es-CR" sz="2800" spc="-1" strike="noStrike">
                <a:latin typeface="Arial"/>
              </a:rPr>
              <a:t>	</a:t>
            </a:r>
            <a:r>
              <a:rPr b="0" lang="es-CR" sz="2800" spc="-1" strike="noStrike">
                <a:latin typeface="Arial"/>
              </a:rPr>
              <a:t>SELECT * FROM Persona;</a:t>
            </a:r>
            <a:endParaRPr b="0" lang="es-CR" sz="2800" spc="-1" strike="noStrike">
              <a:latin typeface="Arial"/>
            </a:endParaRPr>
          </a:p>
          <a:p>
            <a:r>
              <a:rPr b="0" lang="es-CR" sz="2800" spc="-1" strike="noStrike">
                <a:latin typeface="Arial"/>
              </a:rPr>
              <a:t>    </a:t>
            </a:r>
            <a:endParaRPr b="0" lang="es-CR" sz="2800" spc="-1" strike="noStrike">
              <a:latin typeface="Arial"/>
            </a:endParaRPr>
          </a:p>
          <a:p>
            <a:r>
              <a:rPr b="0" lang="es-CR" sz="2800" spc="-1" strike="noStrike">
                <a:latin typeface="Arial"/>
              </a:rPr>
              <a:t>    </a:t>
            </a:r>
            <a:r>
              <a:rPr b="0" lang="es-CR" sz="2800" spc="-1" strike="noStrike">
                <a:latin typeface="Arial"/>
              </a:rPr>
              <a:t>END IF;</a:t>
            </a:r>
            <a:endParaRPr b="0" lang="es-CR" sz="2800" spc="-1" strike="noStrike">
              <a:latin typeface="Arial"/>
            </a:endParaRPr>
          </a:p>
          <a:p>
            <a:r>
              <a:rPr b="0" lang="es-CR" sz="2800" spc="-1" strike="noStrike">
                <a:latin typeface="Arial"/>
              </a:rPr>
              <a:t>END</a:t>
            </a:r>
            <a:endParaRPr b="0" lang="es-C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Ejecutar el Proc. Alm.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72360" y="1800000"/>
            <a:ext cx="9906480" cy="453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Ejecutar el Proc. Alm. #2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59200" y="1512000"/>
            <a:ext cx="9316800" cy="525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Ejecutar el Proc. Alm. #3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503640" y="1839960"/>
            <a:ext cx="9071640" cy="42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Ejecutar el Proc. Alm. #4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88000" y="1447200"/>
            <a:ext cx="9232920" cy="488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Crear el P.A. de Inserción 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72360" y="2736000"/>
            <a:ext cx="9840960" cy="276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Crear el P.A. de Inserción #2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936000" y="1296000"/>
            <a:ext cx="8016120" cy="607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Ejecutar el Proc. Alm.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12040" y="1440000"/>
            <a:ext cx="9654120" cy="576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Crear la Base de Datos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504000" y="2512080"/>
            <a:ext cx="9071640" cy="351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Crear la primera tabla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97280" y="2448000"/>
            <a:ext cx="9696960" cy="43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Crear las columnas de la tabla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5960" y="1941840"/>
            <a:ext cx="9932040" cy="460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Insertar los primeros datos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39400" y="2225520"/>
            <a:ext cx="9624600" cy="346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Insertar los primeros datos #2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44360" y="2476440"/>
            <a:ext cx="9791640" cy="263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Consultar los datos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432000" y="1296000"/>
            <a:ext cx="9360000" cy="602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Crear procedimientos almacenados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25280" y="2548440"/>
            <a:ext cx="9882720" cy="285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000" spc="-1" strike="noStrike">
                <a:solidFill>
                  <a:srgbClr val="ffffff"/>
                </a:solidFill>
                <a:latin typeface="Ubuntu"/>
              </a:rPr>
              <a:t>Crear procedimientos almacenados #2</a:t>
            </a:r>
            <a:endParaRPr b="0" lang="es-CR" sz="40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360360" y="2677680"/>
            <a:ext cx="9071640" cy="329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Application>LibreOffice/6.2.0.3$MacOSX_X86_64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2019-03-07T17:43:47Z</dcterms:created>
  <dc:creator/>
  <dc:description/>
  <dc:language>es-CR</dc:language>
  <cp:lastModifiedBy/>
  <dcterms:modified xsi:type="dcterms:W3CDTF">2019-03-07T23:50:45Z</dcterms:modified>
  <cp:revision>16</cp:revision>
  <dc:subject/>
  <dc:title>Lush Green</dc:title>
</cp:coreProperties>
</file>