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CC50-9FCA-4A2C-8E03-EB0C893795BD}" type="datetimeFigureOut">
              <a:rPr lang="es-CR" smtClean="0"/>
              <a:t>27/02/2015</a:t>
            </a:fld>
            <a:endParaRPr lang="es-C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3A24-E943-497E-B90D-8018ADDE6890}" type="slidenum">
              <a:rPr lang="es-CR" smtClean="0"/>
              <a:t>‹#›</a:t>
            </a:fld>
            <a:endParaRPr lang="es-C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CC50-9FCA-4A2C-8E03-EB0C893795BD}" type="datetimeFigureOut">
              <a:rPr lang="es-CR" smtClean="0"/>
              <a:t>27/02/2015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3A24-E943-497E-B90D-8018ADDE6890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CC50-9FCA-4A2C-8E03-EB0C893795BD}" type="datetimeFigureOut">
              <a:rPr lang="es-CR" smtClean="0"/>
              <a:t>27/02/2015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3A24-E943-497E-B90D-8018ADDE6890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CC50-9FCA-4A2C-8E03-EB0C893795BD}" type="datetimeFigureOut">
              <a:rPr lang="es-CR" smtClean="0"/>
              <a:t>27/02/2015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3A24-E943-497E-B90D-8018ADDE6890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CC50-9FCA-4A2C-8E03-EB0C893795BD}" type="datetimeFigureOut">
              <a:rPr lang="es-CR" smtClean="0"/>
              <a:t>27/02/2015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3A24-E943-497E-B90D-8018ADDE6890}" type="slidenum">
              <a:rPr lang="es-CR" smtClean="0"/>
              <a:t>‹#›</a:t>
            </a:fld>
            <a:endParaRPr lang="es-C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CC50-9FCA-4A2C-8E03-EB0C893795BD}" type="datetimeFigureOut">
              <a:rPr lang="es-CR" smtClean="0"/>
              <a:t>27/02/2015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3A24-E943-497E-B90D-8018ADDE6890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CC50-9FCA-4A2C-8E03-EB0C893795BD}" type="datetimeFigureOut">
              <a:rPr lang="es-CR" smtClean="0"/>
              <a:t>27/02/2015</a:t>
            </a:fld>
            <a:endParaRPr lang="es-C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3A24-E943-497E-B90D-8018ADDE6890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CC50-9FCA-4A2C-8E03-EB0C893795BD}" type="datetimeFigureOut">
              <a:rPr lang="es-CR" smtClean="0"/>
              <a:t>27/02/2015</a:t>
            </a:fld>
            <a:endParaRPr lang="es-CR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003A24-E943-497E-B90D-8018ADDE6890}" type="slidenum">
              <a:rPr lang="es-CR" smtClean="0"/>
              <a:t>‹#›</a:t>
            </a:fld>
            <a:endParaRPr lang="es-CR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CC50-9FCA-4A2C-8E03-EB0C893795BD}" type="datetimeFigureOut">
              <a:rPr lang="es-CR" smtClean="0"/>
              <a:t>27/02/2015</a:t>
            </a:fld>
            <a:endParaRPr lang="es-C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3A24-E943-497E-B90D-8018ADDE6890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CC50-9FCA-4A2C-8E03-EB0C893795BD}" type="datetimeFigureOut">
              <a:rPr lang="es-CR" smtClean="0"/>
              <a:t>27/02/2015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4003A24-E943-497E-B90D-8018ADDE6890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BC1CC50-9FCA-4A2C-8E03-EB0C893795BD}" type="datetimeFigureOut">
              <a:rPr lang="es-CR" smtClean="0"/>
              <a:t>27/02/2015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3A24-E943-497E-B90D-8018ADDE6890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BC1CC50-9FCA-4A2C-8E03-EB0C893795BD}" type="datetimeFigureOut">
              <a:rPr lang="es-CR" smtClean="0"/>
              <a:t>27/02/2015</a:t>
            </a:fld>
            <a:endParaRPr lang="es-C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4003A24-E943-497E-B90D-8018ADDE6890}" type="slidenum">
              <a:rPr lang="es-CR" smtClean="0"/>
              <a:t>‹#›</a:t>
            </a:fld>
            <a:endParaRPr lang="es-C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99592" y="1988840"/>
            <a:ext cx="6480048" cy="2301240"/>
          </a:xfrm>
        </p:spPr>
        <p:txBody>
          <a:bodyPr/>
          <a:lstStyle/>
          <a:p>
            <a:pPr algn="ctr"/>
            <a:r>
              <a:rPr lang="es-CR" sz="4800" dirty="0"/>
              <a:t>Elementos </a:t>
            </a:r>
            <a:r>
              <a:rPr lang="es-CR" sz="4800" dirty="0" err="1"/>
              <a:t>semáticos</a:t>
            </a:r>
            <a:r>
              <a:rPr lang="es-CR" sz="4800" dirty="0"/>
              <a:t> en HTML5</a:t>
            </a:r>
            <a:endParaRPr lang="es-C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3408" y="6381328"/>
            <a:ext cx="6400800" cy="337592"/>
          </a:xfrm>
        </p:spPr>
        <p:txBody>
          <a:bodyPr>
            <a:normAutofit/>
          </a:bodyPr>
          <a:lstStyle/>
          <a:p>
            <a:pPr algn="l"/>
            <a:r>
              <a:rPr lang="es-CR" sz="1400" dirty="0" smtClean="0"/>
              <a:t>Lic. Santiago Rodríguez P. (2015)</a:t>
            </a: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3631169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R" sz="3200" dirty="0" smtClean="0"/>
              <a:t>Elementos </a:t>
            </a:r>
            <a:r>
              <a:rPr lang="es-CR" sz="3200" dirty="0" err="1" smtClean="0"/>
              <a:t>semáticos</a:t>
            </a:r>
            <a:r>
              <a:rPr lang="es-CR" sz="3200" dirty="0" smtClean="0"/>
              <a:t> en HTML5</a:t>
            </a:r>
            <a:endParaRPr lang="es-C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6491064" cy="3456384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s-CR" sz="2400" dirty="0"/>
              <a:t>Los elementos semánticos describen su significado o propósito claramente al navegador y al desarrollador</a:t>
            </a:r>
            <a:r>
              <a:rPr lang="es-CR" sz="2400" dirty="0" smtClean="0"/>
              <a:t>.</a:t>
            </a:r>
          </a:p>
          <a:p>
            <a:pPr marL="36576" indent="0">
              <a:buNone/>
            </a:pPr>
            <a:endParaRPr lang="es-CR" sz="2400" dirty="0"/>
          </a:p>
          <a:p>
            <a:pPr marL="36576" indent="0">
              <a:buNone/>
            </a:pPr>
            <a:r>
              <a:rPr lang="es-CR" sz="2400" dirty="0" smtClean="0"/>
              <a:t>Por ejemplo la </a:t>
            </a:r>
            <a:r>
              <a:rPr lang="es-CR" sz="2400" dirty="0"/>
              <a:t>etiqueta </a:t>
            </a:r>
            <a:r>
              <a:rPr lang="es-CR" sz="2400" b="1" dirty="0">
                <a:solidFill>
                  <a:srgbClr val="FFFF00"/>
                </a:solidFill>
              </a:rPr>
              <a:t>&lt;div&gt; </a:t>
            </a:r>
            <a:r>
              <a:rPr lang="es-CR" sz="2400" dirty="0"/>
              <a:t>define una división o una sección de un documento HTML, pero no nos dice nada acerca de su contenido o transmite sentido claro alguno.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564904"/>
            <a:ext cx="2208221" cy="260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4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R" sz="3200" dirty="0" smtClean="0"/>
              <a:t>Lista de elementos </a:t>
            </a:r>
            <a:r>
              <a:rPr lang="es-CR" sz="3200" dirty="0" err="1" smtClean="0"/>
              <a:t>semáticos</a:t>
            </a:r>
            <a:r>
              <a:rPr lang="es-CR" sz="3200" dirty="0" smtClean="0"/>
              <a:t> en HTML5</a:t>
            </a:r>
            <a:endParaRPr lang="es-C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339368" cy="52725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article</a:t>
            </a:r>
            <a:endParaRPr lang="en-US" dirty="0"/>
          </a:p>
          <a:p>
            <a:r>
              <a:rPr lang="en-US" dirty="0"/>
              <a:t>aside</a:t>
            </a:r>
          </a:p>
          <a:p>
            <a:r>
              <a:rPr lang="en-US" dirty="0" err="1"/>
              <a:t>figcaption</a:t>
            </a:r>
            <a:endParaRPr lang="en-US" dirty="0"/>
          </a:p>
          <a:p>
            <a:r>
              <a:rPr lang="en-US" dirty="0"/>
              <a:t>figure</a:t>
            </a:r>
          </a:p>
          <a:p>
            <a:r>
              <a:rPr lang="en-US" dirty="0"/>
              <a:t>footer</a:t>
            </a:r>
          </a:p>
          <a:p>
            <a:r>
              <a:rPr lang="en-US" dirty="0"/>
              <a:t>header</a:t>
            </a:r>
          </a:p>
          <a:p>
            <a:r>
              <a:rPr lang="en-US" dirty="0" err="1"/>
              <a:t>hgroup</a:t>
            </a:r>
            <a:endParaRPr lang="en-US" dirty="0"/>
          </a:p>
          <a:p>
            <a:r>
              <a:rPr lang="en-US" dirty="0"/>
              <a:t>mark</a:t>
            </a:r>
          </a:p>
          <a:p>
            <a:r>
              <a:rPr lang="en-US" dirty="0" err="1"/>
              <a:t>nav</a:t>
            </a:r>
            <a:endParaRPr lang="en-US" dirty="0"/>
          </a:p>
          <a:p>
            <a:r>
              <a:rPr lang="en-US" dirty="0"/>
              <a:t>section</a:t>
            </a:r>
          </a:p>
          <a:p>
            <a:r>
              <a:rPr lang="en-US" dirty="0"/>
              <a:t>time</a:t>
            </a:r>
          </a:p>
          <a:p>
            <a:endParaRPr lang="es-CR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901699"/>
            <a:ext cx="3792520" cy="426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1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>
            <a:noAutofit/>
          </a:bodyPr>
          <a:lstStyle/>
          <a:p>
            <a:r>
              <a:rPr lang="es-CR" sz="3200" dirty="0" smtClean="0"/>
              <a:t>Lista de elementos </a:t>
            </a:r>
            <a:r>
              <a:rPr lang="es-CR" sz="3200" dirty="0" err="1" smtClean="0"/>
              <a:t>semáticos</a:t>
            </a:r>
            <a:r>
              <a:rPr lang="es-CR" sz="3200" dirty="0" smtClean="0"/>
              <a:t> en HTML5 #2</a:t>
            </a:r>
            <a:endParaRPr lang="es-C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339368" cy="5272512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b="1" dirty="0" smtClean="0">
                <a:solidFill>
                  <a:srgbClr val="FFFF00"/>
                </a:solidFill>
              </a:rPr>
              <a:t>article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&amp; </a:t>
            </a:r>
            <a:r>
              <a:rPr lang="en-US" b="1" dirty="0" smtClean="0">
                <a:solidFill>
                  <a:srgbClr val="FFFF00"/>
                </a:solidFill>
              </a:rPr>
              <a:t>section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= 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para </a:t>
            </a:r>
            <a:r>
              <a:rPr lang="es-CR" dirty="0"/>
              <a:t>para agrupar </a:t>
            </a:r>
            <a:r>
              <a:rPr lang="es-CR" dirty="0" smtClean="0"/>
              <a:t>contenidos por temas y usualmente tienen un encabezado.</a:t>
            </a:r>
            <a:endParaRPr lang="es-CR" dirty="0" smtClean="0"/>
          </a:p>
          <a:p>
            <a:pPr marL="36576" indent="0">
              <a:buNone/>
            </a:pPr>
            <a:endParaRPr lang="en-US" dirty="0"/>
          </a:p>
          <a:p>
            <a:r>
              <a:rPr lang="es-CR" b="1" dirty="0" err="1">
                <a:solidFill>
                  <a:srgbClr val="FFFF00"/>
                </a:solidFill>
              </a:rPr>
              <a:t>nav</a:t>
            </a:r>
            <a:r>
              <a:rPr lang="es-CR" dirty="0"/>
              <a:t> </a:t>
            </a:r>
            <a:r>
              <a:rPr lang="es-CR" dirty="0" smtClean="0"/>
              <a:t>= crea </a:t>
            </a:r>
            <a:r>
              <a:rPr lang="es-CR" dirty="0"/>
              <a:t>una barra de menú o navegación</a:t>
            </a:r>
            <a:r>
              <a:rPr lang="es-CR" dirty="0" smtClean="0"/>
              <a:t>.</a:t>
            </a:r>
          </a:p>
          <a:p>
            <a:pPr marL="36576" indent="0">
              <a:buNone/>
            </a:pPr>
            <a:endParaRPr lang="es-CR" dirty="0" smtClean="0"/>
          </a:p>
          <a:p>
            <a:r>
              <a:rPr lang="es-CR" b="1" dirty="0" err="1">
                <a:solidFill>
                  <a:srgbClr val="FFFF00"/>
                </a:solidFill>
              </a:rPr>
              <a:t>aside</a:t>
            </a:r>
            <a:r>
              <a:rPr lang="es-CR" dirty="0"/>
              <a:t> </a:t>
            </a:r>
            <a:r>
              <a:rPr lang="es-CR" dirty="0" smtClean="0"/>
              <a:t>= puede </a:t>
            </a:r>
            <a:r>
              <a:rPr lang="es-CR" dirty="0"/>
              <a:t>ser usado para contenido secundario, por ejemplo, una barra lateral de enlaces relacionados.</a:t>
            </a:r>
            <a:endParaRPr lang="en-US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05166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634082"/>
          </a:xfrm>
        </p:spPr>
        <p:txBody>
          <a:bodyPr>
            <a:noAutofit/>
          </a:bodyPr>
          <a:lstStyle/>
          <a:p>
            <a:r>
              <a:rPr lang="es-CR" sz="3200" dirty="0" smtClean="0"/>
              <a:t>Lista de elementos </a:t>
            </a:r>
            <a:r>
              <a:rPr lang="es-CR" sz="3200" dirty="0" err="1" smtClean="0"/>
              <a:t>semáticos</a:t>
            </a:r>
            <a:r>
              <a:rPr lang="es-CR" sz="3200" dirty="0" smtClean="0"/>
              <a:t> en HTML5 #3</a:t>
            </a:r>
            <a:endParaRPr lang="es-C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339368" cy="5272512"/>
          </a:xfrm>
        </p:spPr>
        <p:txBody>
          <a:bodyPr>
            <a:normAutofit/>
          </a:bodyPr>
          <a:lstStyle/>
          <a:p>
            <a:endParaRPr lang="en-US" sz="2400" b="1" dirty="0" smtClean="0">
              <a:solidFill>
                <a:srgbClr val="FFFF00"/>
              </a:solidFill>
            </a:endParaRPr>
          </a:p>
          <a:p>
            <a:r>
              <a:rPr lang="en-US" sz="2400" b="1" dirty="0" smtClean="0">
                <a:solidFill>
                  <a:srgbClr val="FFFF00"/>
                </a:solidFill>
              </a:rPr>
              <a:t>Figure </a:t>
            </a:r>
            <a:r>
              <a:rPr lang="en-US" sz="2400" dirty="0" smtClean="0"/>
              <a:t>= </a:t>
            </a:r>
            <a:r>
              <a:rPr lang="en-US" sz="2400" dirty="0" err="1" smtClean="0"/>
              <a:t>Sirve</a:t>
            </a:r>
            <a:r>
              <a:rPr lang="en-US" sz="2400" dirty="0" smtClean="0"/>
              <a:t> para </a:t>
            </a:r>
            <a:r>
              <a:rPr lang="en-US" sz="2400" dirty="0" err="1" smtClean="0"/>
              <a:t>mostrar</a:t>
            </a:r>
            <a:r>
              <a:rPr lang="en-US" sz="2400" dirty="0" smtClean="0"/>
              <a:t> </a:t>
            </a:r>
            <a:r>
              <a:rPr lang="en-US" sz="2400" dirty="0" err="1" smtClean="0"/>
              <a:t>imagenes</a:t>
            </a:r>
            <a:r>
              <a:rPr lang="en-US" sz="2400" dirty="0" smtClean="0"/>
              <a:t> con mayor control y </a:t>
            </a:r>
            <a:r>
              <a:rPr lang="en-US" sz="2400" dirty="0" err="1" smtClean="0"/>
              <a:t>mejor</a:t>
            </a:r>
            <a:r>
              <a:rPr lang="en-US" sz="2400" dirty="0" smtClean="0"/>
              <a:t> </a:t>
            </a:r>
            <a:r>
              <a:rPr lang="en-US" sz="2400" dirty="0" err="1" smtClean="0"/>
              <a:t>formato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sz="2400" b="1" dirty="0">
              <a:solidFill>
                <a:srgbClr val="FFFF00"/>
              </a:solidFill>
            </a:endParaRPr>
          </a:p>
          <a:p>
            <a:r>
              <a:rPr lang="en-US" sz="2400" b="1" dirty="0" err="1" smtClean="0">
                <a:solidFill>
                  <a:srgbClr val="FFFF00"/>
                </a:solidFill>
              </a:rPr>
              <a:t>figcaption</a:t>
            </a:r>
            <a:r>
              <a:rPr lang="en-US" sz="2400" dirty="0" smtClean="0"/>
              <a:t> </a:t>
            </a:r>
            <a:r>
              <a:rPr lang="es-CR" sz="2400" dirty="0"/>
              <a:t> </a:t>
            </a:r>
            <a:r>
              <a:rPr lang="es-CR" sz="2400" dirty="0" smtClean="0"/>
              <a:t>= Es la etiqueta descriptiva de cada imagen.</a:t>
            </a:r>
          </a:p>
          <a:p>
            <a:pPr marL="36576" indent="0">
              <a:buNone/>
            </a:pPr>
            <a:endParaRPr lang="es-CR" sz="2400" dirty="0" smtClean="0"/>
          </a:p>
          <a:p>
            <a:pPr marL="36576" indent="0">
              <a:buNone/>
            </a:pPr>
            <a:endParaRPr lang="es-CR" sz="2400" dirty="0" smtClean="0"/>
          </a:p>
          <a:p>
            <a:pPr marL="36576" indent="0">
              <a:buNone/>
            </a:pPr>
            <a:endParaRPr lang="es-CR" sz="2400" dirty="0"/>
          </a:p>
          <a:p>
            <a:pPr marL="36576" indent="0">
              <a:buNone/>
            </a:pPr>
            <a:endParaRPr lang="es-CR" sz="2400" dirty="0" smtClean="0"/>
          </a:p>
          <a:p>
            <a:pPr marL="36576" indent="0">
              <a:buNone/>
            </a:pPr>
            <a:endParaRPr lang="es-CR" sz="2400" dirty="0"/>
          </a:p>
          <a:p>
            <a:pPr marL="36576" indent="0">
              <a:buNone/>
            </a:pPr>
            <a:endParaRPr lang="es-CR" sz="2400" dirty="0" smtClean="0"/>
          </a:p>
          <a:p>
            <a:pPr marL="36576" indent="0">
              <a:buNone/>
            </a:pPr>
            <a:endParaRPr lang="es-C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933056"/>
            <a:ext cx="2575978" cy="1788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7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634082"/>
          </a:xfrm>
        </p:spPr>
        <p:txBody>
          <a:bodyPr>
            <a:noAutofit/>
          </a:bodyPr>
          <a:lstStyle/>
          <a:p>
            <a:r>
              <a:rPr lang="es-CR" sz="3200" dirty="0" smtClean="0"/>
              <a:t>Lista de elementos </a:t>
            </a:r>
            <a:r>
              <a:rPr lang="es-CR" sz="3200" dirty="0" err="1" smtClean="0"/>
              <a:t>semáticos</a:t>
            </a:r>
            <a:r>
              <a:rPr lang="es-CR" sz="3200" dirty="0" smtClean="0"/>
              <a:t> en HTML5 </a:t>
            </a:r>
            <a:r>
              <a:rPr lang="es-CR" sz="3200" dirty="0" smtClean="0"/>
              <a:t>#4</a:t>
            </a:r>
            <a:endParaRPr lang="es-C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339368" cy="5272512"/>
          </a:xfrm>
        </p:spPr>
        <p:txBody>
          <a:bodyPr>
            <a:normAutofit/>
          </a:bodyPr>
          <a:lstStyle/>
          <a:p>
            <a:r>
              <a:rPr lang="es-CR" sz="2400" b="1" dirty="0" err="1" smtClean="0">
                <a:solidFill>
                  <a:srgbClr val="FFFF00"/>
                </a:solidFill>
              </a:rPr>
              <a:t>Header</a:t>
            </a:r>
            <a:r>
              <a:rPr lang="es-CR" sz="2400" b="1" dirty="0" smtClean="0">
                <a:solidFill>
                  <a:srgbClr val="FFFF00"/>
                </a:solidFill>
              </a:rPr>
              <a:t> </a:t>
            </a:r>
            <a:r>
              <a:rPr lang="es-CR" sz="2400" b="1" dirty="0" smtClean="0">
                <a:solidFill>
                  <a:srgbClr val="FFFF00"/>
                </a:solidFill>
              </a:rPr>
              <a:t>y </a:t>
            </a:r>
            <a:r>
              <a:rPr lang="es-CR" sz="2400" b="1" dirty="0" err="1" smtClean="0">
                <a:solidFill>
                  <a:srgbClr val="FFFF00"/>
                </a:solidFill>
              </a:rPr>
              <a:t>Footer</a:t>
            </a:r>
            <a:r>
              <a:rPr lang="es-CR" sz="2400" dirty="0"/>
              <a:t> </a:t>
            </a:r>
            <a:r>
              <a:rPr lang="es-CR" sz="2400" dirty="0" smtClean="0"/>
              <a:t>= El encabezado y pie de página</a:t>
            </a:r>
            <a:r>
              <a:rPr lang="es-CR" sz="2400" dirty="0" smtClean="0"/>
              <a:t>.</a:t>
            </a:r>
          </a:p>
          <a:p>
            <a:endParaRPr lang="es-CR" sz="2400" dirty="0"/>
          </a:p>
          <a:p>
            <a:r>
              <a:rPr lang="es-CR" sz="2400" b="1" dirty="0" smtClean="0">
                <a:solidFill>
                  <a:srgbClr val="FFFF00"/>
                </a:solidFill>
              </a:rPr>
              <a:t>Mark</a:t>
            </a:r>
            <a:r>
              <a:rPr lang="es-CR" sz="2400" dirty="0"/>
              <a:t> = </a:t>
            </a:r>
            <a:r>
              <a:rPr lang="es-CR" sz="2400" dirty="0" smtClean="0"/>
              <a:t>Sirve para resaltar texto.</a:t>
            </a:r>
            <a:endParaRPr lang="en-US" sz="2400" dirty="0"/>
          </a:p>
          <a:p>
            <a:endParaRPr lang="en-US" sz="2400" dirty="0"/>
          </a:p>
          <a:p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230373902"/>
      </p:ext>
    </p:extLst>
  </p:cSld>
  <p:clrMapOvr>
    <a:masterClrMapping/>
  </p:clrMapOvr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250</TotalTime>
  <Words>143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Técnico</vt:lpstr>
      <vt:lpstr>Elementos semáticos en HTML5</vt:lpstr>
      <vt:lpstr>Elementos semáticos en HTML5</vt:lpstr>
      <vt:lpstr>Lista de elementos semáticos en HTML5</vt:lpstr>
      <vt:lpstr>Lista de elementos semáticos en HTML5 #2</vt:lpstr>
      <vt:lpstr>Lista de elementos semáticos en HTML5 #3</vt:lpstr>
      <vt:lpstr>Lista de elementos semáticos en HTML5 #4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HTML5 y CSS3</dc:title>
  <dc:creator>SantiRodriguez</dc:creator>
  <cp:lastModifiedBy>Santiago Rodriguez P.</cp:lastModifiedBy>
  <cp:revision>14</cp:revision>
  <dcterms:created xsi:type="dcterms:W3CDTF">2015-02-27T02:43:39Z</dcterms:created>
  <dcterms:modified xsi:type="dcterms:W3CDTF">2015-02-27T19:24:26Z</dcterms:modified>
</cp:coreProperties>
</file>