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6CEE11-5779-41AB-ACF2-3FD88F9F96F9}" type="datetimeFigureOut">
              <a:rPr lang="es-CR" smtClean="0"/>
              <a:t>5/9/2016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E7824B-390A-4A13-B182-F213108A327C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420" y="2420888"/>
            <a:ext cx="4766568" cy="1224136"/>
          </a:xfrm>
        </p:spPr>
        <p:txBody>
          <a:bodyPr>
            <a:noAutofit/>
          </a:bodyPr>
          <a:lstStyle/>
          <a:p>
            <a:pPr algn="ctr"/>
            <a:r>
              <a:rPr lang="es-CR" altLang="es-C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es-CR" altLang="es-C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es-CR" altLang="es-C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s-CR" altLang="es-C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R" altLang="es-C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s-CR" altLang="es-C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s-ES" altLang="es-CR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12" y="4437112"/>
            <a:ext cx="6400800" cy="36004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altLang="es-CR" sz="1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Lic. Santiago Rodríguez Paniagua. (2014)</a:t>
            </a:r>
          </a:p>
        </p:txBody>
      </p:sp>
    </p:spTree>
    <p:extLst>
      <p:ext uri="{BB962C8B-B14F-4D97-AF65-F5344CB8AC3E}">
        <p14:creationId xmlns:p14="http://schemas.microsoft.com/office/powerpoint/2010/main" val="209479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Scrum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4" y="2348880"/>
            <a:ext cx="82296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94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Scrum #2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317" r="2002" b="2273"/>
          <a:stretch/>
        </p:blipFill>
        <p:spPr>
          <a:xfrm>
            <a:off x="215516" y="1772816"/>
            <a:ext cx="8712968" cy="4896544"/>
          </a:xfrm>
        </p:spPr>
      </p:pic>
    </p:spTree>
    <p:extLst>
      <p:ext uri="{BB962C8B-B14F-4D97-AF65-F5344CB8AC3E}">
        <p14:creationId xmlns:p14="http://schemas.microsoft.com/office/powerpoint/2010/main" val="222353035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394</TotalTime>
  <Words>15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Thatch</vt:lpstr>
      <vt:lpstr>Agile Development  &amp; Scrum</vt:lpstr>
      <vt:lpstr>Scrum</vt:lpstr>
      <vt:lpstr>Scrum #2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Utilizar Podio</dc:title>
  <dc:creator>Santiago Rodriguez Paniagua</dc:creator>
  <cp:lastModifiedBy>Santiago Rodriguez Paniagua</cp:lastModifiedBy>
  <cp:revision>32</cp:revision>
  <dcterms:created xsi:type="dcterms:W3CDTF">2013-12-07T17:10:08Z</dcterms:created>
  <dcterms:modified xsi:type="dcterms:W3CDTF">2016-09-05T21:43:03Z</dcterms:modified>
</cp:coreProperties>
</file>