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9" r:id="rId3"/>
    <p:sldId id="270" r:id="rId4"/>
    <p:sldId id="271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60"/>
  </p:normalViewPr>
  <p:slideViewPr>
    <p:cSldViewPr>
      <p:cViewPr varScale="1">
        <p:scale>
          <a:sx n="68" d="100"/>
          <a:sy n="68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CR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26CEE11-5779-41AB-ACF2-3FD88F9F96F9}" type="datetimeFigureOut">
              <a:rPr lang="es-CR" smtClean="0"/>
              <a:t>3/9/2016</a:t>
            </a:fld>
            <a:endParaRPr lang="es-C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895871"/>
          </a:xfrm>
        </p:spPr>
        <p:txBody>
          <a:bodyPr/>
          <a:lstStyle/>
          <a:p>
            <a:pPr algn="l"/>
            <a:r>
              <a:rPr lang="es-CR" dirty="0"/>
              <a:t>Como utilizar </a:t>
            </a:r>
            <a:r>
              <a:rPr lang="es-CR" dirty="0" err="1"/>
              <a:t>BitBucket</a:t>
            </a:r>
            <a:r>
              <a:rPr lang="es-CR" dirty="0"/>
              <a:t> y Como utilizar </a:t>
            </a:r>
            <a:r>
              <a:rPr lang="es-CR" dirty="0" err="1"/>
              <a:t>Source</a:t>
            </a:r>
            <a:r>
              <a:rPr lang="es-CR" dirty="0"/>
              <a:t> </a:t>
            </a:r>
            <a:r>
              <a:rPr lang="es-CR" dirty="0" err="1"/>
              <a:t>Tree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8640960" cy="1440160"/>
          </a:xfrm>
        </p:spPr>
        <p:txBody>
          <a:bodyPr>
            <a:normAutofit/>
          </a:bodyPr>
          <a:lstStyle/>
          <a:p>
            <a:pPr algn="l"/>
            <a:r>
              <a:rPr lang="es-CR" dirty="0"/>
              <a:t>Free </a:t>
            </a:r>
            <a:r>
              <a:rPr lang="es-CR" dirty="0" err="1"/>
              <a:t>source</a:t>
            </a:r>
            <a:r>
              <a:rPr lang="es-CR" dirty="0"/>
              <a:t> </a:t>
            </a:r>
            <a:r>
              <a:rPr lang="es-CR" dirty="0" err="1"/>
              <a:t>code</a:t>
            </a:r>
            <a:r>
              <a:rPr lang="es-CR" dirty="0"/>
              <a:t> hosting</a:t>
            </a:r>
            <a:br>
              <a:rPr lang="es-CR" dirty="0"/>
            </a:br>
            <a:r>
              <a:rPr lang="es-CR" dirty="0"/>
              <a:t>(Servicio gratuito de alojamiento de código)</a:t>
            </a: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07504" y="6237312"/>
            <a:ext cx="5400600" cy="432048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R" sz="2000" dirty="0"/>
              <a:t>Lic. Santiago Rodríguez Paniagua. (2016)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3096344" cy="891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027030"/>
            <a:ext cx="341856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4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R" sz="3600" dirty="0" err="1"/>
              <a:t>BitBucket</a:t>
            </a:r>
            <a:r>
              <a:rPr lang="es-CR" sz="3600" dirty="0"/>
              <a:t> abre a </a:t>
            </a:r>
            <a:r>
              <a:rPr lang="es-CR" sz="3600" dirty="0" err="1">
                <a:solidFill>
                  <a:srgbClr val="FFFF00"/>
                </a:solidFill>
              </a:rPr>
              <a:t>Source</a:t>
            </a:r>
            <a:r>
              <a:rPr lang="es-CR" sz="3600" dirty="0">
                <a:solidFill>
                  <a:srgbClr val="FFFF00"/>
                </a:solidFill>
              </a:rPr>
              <a:t> </a:t>
            </a:r>
            <a:r>
              <a:rPr lang="es-CR" sz="3600" dirty="0" err="1">
                <a:solidFill>
                  <a:srgbClr val="FFFF00"/>
                </a:solidFill>
              </a:rPr>
              <a:t>Tree</a:t>
            </a:r>
            <a:endParaRPr lang="es-CR" sz="3600" dirty="0">
              <a:solidFill>
                <a:srgbClr val="FFFF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76966" y="6041558"/>
            <a:ext cx="680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Tenemos que seleccionar la carpeta de trabajo para el código.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1917"/>
            <a:ext cx="825621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3324" y="9178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CR" dirty="0"/>
              <a:t>Como bajar la ultima versión del código en </a:t>
            </a:r>
            <a:r>
              <a:rPr lang="es-CR" dirty="0" err="1"/>
              <a:t>Source</a:t>
            </a:r>
            <a:r>
              <a:rPr lang="es-CR" dirty="0"/>
              <a:t> </a:t>
            </a:r>
            <a:r>
              <a:rPr lang="es-CR" dirty="0" err="1"/>
              <a:t>Tree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48880"/>
            <a:ext cx="863698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4" y="1484784"/>
            <a:ext cx="8803912" cy="470456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951809"/>
          </a:xfrm>
        </p:spPr>
        <p:txBody>
          <a:bodyPr>
            <a:noAutofit/>
          </a:bodyPr>
          <a:lstStyle/>
          <a:p>
            <a:pPr algn="ctr"/>
            <a:r>
              <a:rPr lang="es-CR" sz="3200" dirty="0"/>
              <a:t>Como subir nuestros </a:t>
            </a:r>
            <a:br>
              <a:rPr lang="es-CR" sz="3200" dirty="0"/>
            </a:br>
            <a:r>
              <a:rPr lang="es-CR" sz="3200" dirty="0"/>
              <a:t>cambios al repositorio</a:t>
            </a:r>
          </a:p>
        </p:txBody>
      </p:sp>
      <p:sp>
        <p:nvSpPr>
          <p:cNvPr id="6" name="3 CuadroTexto"/>
          <p:cNvSpPr txBox="1"/>
          <p:nvPr/>
        </p:nvSpPr>
        <p:spPr>
          <a:xfrm>
            <a:off x="420232" y="6228020"/>
            <a:ext cx="585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Primero seleccionamos un repositorio de la izquierda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3995936" y="5445224"/>
            <a:ext cx="282046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chemeClr val="bg1"/>
                </a:solidFill>
              </a:rPr>
              <a:t>Agregamos un comentario para</a:t>
            </a:r>
          </a:p>
          <a:p>
            <a:r>
              <a:rPr lang="es-CR" sz="1200" dirty="0">
                <a:solidFill>
                  <a:schemeClr val="bg1"/>
                </a:solidFill>
              </a:rPr>
              <a:t>Que quede un registro de cambio que se subió y quien lo </a:t>
            </a:r>
            <a:r>
              <a:rPr lang="es-CR" sz="1200" dirty="0" err="1">
                <a:solidFill>
                  <a:schemeClr val="bg1"/>
                </a:solidFill>
              </a:rPr>
              <a:t>subio</a:t>
            </a:r>
            <a:r>
              <a:rPr lang="es-CR" sz="1200" dirty="0">
                <a:solidFill>
                  <a:schemeClr val="bg1"/>
                </a:solidFill>
              </a:rPr>
              <a:t>.</a:t>
            </a:r>
            <a:endParaRPr lang="es-C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9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Creamos un nuevo Equipo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484784"/>
            <a:ext cx="680858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Creamos un proyecto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198" y="1570286"/>
            <a:ext cx="5407106" cy="483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8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R" dirty="0"/>
              <a:t>Creamos un nuevo repositorio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5"/>
            <a:ext cx="8075240" cy="3529287"/>
          </a:xfrm>
        </p:spPr>
      </p:pic>
    </p:spTree>
    <p:extLst>
      <p:ext uri="{BB962C8B-B14F-4D97-AF65-F5344CB8AC3E}">
        <p14:creationId xmlns:p14="http://schemas.microsoft.com/office/powerpoint/2010/main" val="47338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R" dirty="0"/>
              <a:t>Creamos un nuevo repositorio #2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4" y="1916832"/>
            <a:ext cx="7833274" cy="4320480"/>
          </a:xfrm>
        </p:spPr>
      </p:pic>
    </p:spTree>
    <p:extLst>
      <p:ext uri="{BB962C8B-B14F-4D97-AF65-F5344CB8AC3E}">
        <p14:creationId xmlns:p14="http://schemas.microsoft.com/office/powerpoint/2010/main" val="369796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/>
              <a:t>Seleccionamos el Equipo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15" y="1700808"/>
            <a:ext cx="692077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/>
              <a:t>Seleccionamos el Repositorio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56792"/>
            <a:ext cx="69818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8768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/>
              <a:t>Bajamos el código </a:t>
            </a:r>
            <a:br>
              <a:rPr lang="es-CR" dirty="0"/>
            </a:br>
            <a:r>
              <a:rPr lang="es-CR" dirty="0"/>
              <a:t>(Clonamos el repositorio)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348880"/>
            <a:ext cx="7848872" cy="419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9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8768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/>
              <a:t>Bajamos el código #2 </a:t>
            </a:r>
            <a:br>
              <a:rPr lang="es-CR" dirty="0"/>
            </a:br>
            <a:r>
              <a:rPr lang="es-CR" dirty="0"/>
              <a:t>(Clonamos el repositorio)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9"/>
          <a:stretch/>
        </p:blipFill>
        <p:spPr bwMode="auto">
          <a:xfrm>
            <a:off x="1763688" y="2494820"/>
            <a:ext cx="5852749" cy="312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55776" y="5775850"/>
            <a:ext cx="490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Si todavía no se tiene instalado </a:t>
            </a:r>
            <a:r>
              <a:rPr lang="es-CR" b="1" u="sng" dirty="0" err="1">
                <a:solidFill>
                  <a:srgbClr val="FFFF00"/>
                </a:solidFill>
              </a:rPr>
              <a:t>Source</a:t>
            </a:r>
            <a:r>
              <a:rPr lang="es-CR" b="1" u="sng" dirty="0">
                <a:solidFill>
                  <a:srgbClr val="FFFF00"/>
                </a:solidFill>
              </a:rPr>
              <a:t> </a:t>
            </a:r>
            <a:r>
              <a:rPr lang="es-CR" b="1" u="sng" dirty="0" err="1">
                <a:solidFill>
                  <a:srgbClr val="FFFF00"/>
                </a:solidFill>
              </a:rPr>
              <a:t>Tree</a:t>
            </a:r>
            <a:r>
              <a:rPr lang="es-CR" dirty="0"/>
              <a:t>.</a:t>
            </a:r>
            <a:br>
              <a:rPr lang="es-CR" dirty="0"/>
            </a:br>
            <a:r>
              <a:rPr lang="es-CR" dirty="0"/>
              <a:t>Se puede bajar de este link</a:t>
            </a:r>
          </a:p>
        </p:txBody>
      </p:sp>
    </p:spTree>
    <p:extLst>
      <p:ext uri="{BB962C8B-B14F-4D97-AF65-F5344CB8AC3E}">
        <p14:creationId xmlns:p14="http://schemas.microsoft.com/office/powerpoint/2010/main" val="49114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451</TotalTime>
  <Words>115</Words>
  <Application>Microsoft Office PowerPoint</Application>
  <PresentationFormat>Presentación en pantalla (4:3)</PresentationFormat>
  <Paragraphs>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Rockwell</vt:lpstr>
      <vt:lpstr>Wingdings 2</vt:lpstr>
      <vt:lpstr>Fundición</vt:lpstr>
      <vt:lpstr>Como utilizar BitBucket y Como utilizar Source Tree</vt:lpstr>
      <vt:lpstr>Creamos un nuevo Equipo</vt:lpstr>
      <vt:lpstr>Creamos un proyecto</vt:lpstr>
      <vt:lpstr>Creamos un nuevo repositorio</vt:lpstr>
      <vt:lpstr>Creamos un nuevo repositorio #2</vt:lpstr>
      <vt:lpstr>Seleccionamos el Equipo</vt:lpstr>
      <vt:lpstr>Seleccionamos el Repositorio</vt:lpstr>
      <vt:lpstr>Bajamos el código  (Clonamos el repositorio)</vt:lpstr>
      <vt:lpstr>Bajamos el código #2  (Clonamos el repositorio)</vt:lpstr>
      <vt:lpstr>BitBucket abre a Source Tree</vt:lpstr>
      <vt:lpstr>Como bajar la ultima versión del código en Source Tree</vt:lpstr>
      <vt:lpstr>Como subir nuestros  cambios al repositorio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Utilizar Podio</dc:title>
  <dc:creator>Santiago Rodriguez Paniagua</dc:creator>
  <cp:lastModifiedBy>Santiago Rodriguez Paniagua</cp:lastModifiedBy>
  <cp:revision>42</cp:revision>
  <dcterms:created xsi:type="dcterms:W3CDTF">2013-12-07T17:10:08Z</dcterms:created>
  <dcterms:modified xsi:type="dcterms:W3CDTF">2016-09-03T16:23:38Z</dcterms:modified>
</cp:coreProperties>
</file>