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3" r:id="rId14"/>
    <p:sldId id="270" r:id="rId15"/>
    <p:sldId id="271" r:id="rId16"/>
    <p:sldId id="272" r:id="rId17"/>
    <p:sldId id="273" r:id="rId18"/>
    <p:sldId id="277" r:id="rId19"/>
    <p:sldId id="278" r:id="rId20"/>
    <p:sldId id="280" r:id="rId21"/>
    <p:sldId id="279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769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988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2838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06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183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495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647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420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96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03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6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398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834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611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001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00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49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DEA95D1-1454-4681-9559-070930B280D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3BA06D0-E287-4189-9AE9-C918DCE678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31868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7017" y="1116106"/>
            <a:ext cx="10972799" cy="2786715"/>
          </a:xfrm>
        </p:spPr>
        <p:txBody>
          <a:bodyPr>
            <a:noAutofit/>
          </a:bodyPr>
          <a:lstStyle/>
          <a:p>
            <a:pPr algn="ctr"/>
            <a:r>
              <a:rPr lang="es-CR" sz="6000" dirty="0">
                <a:solidFill>
                  <a:srgbClr val="FFFF00"/>
                </a:solidFill>
              </a:rPr>
              <a:t>Herramientas gratis para la </a:t>
            </a:r>
            <a:br>
              <a:rPr lang="es-CR" sz="6000" dirty="0">
                <a:solidFill>
                  <a:srgbClr val="FFFF00"/>
                </a:solidFill>
              </a:rPr>
            </a:br>
            <a:r>
              <a:rPr lang="es-CR" sz="6000" dirty="0">
                <a:solidFill>
                  <a:srgbClr val="FFFF00"/>
                </a:solidFill>
              </a:rPr>
              <a:t>administración de proyectos #1:</a:t>
            </a:r>
            <a:br>
              <a:rPr lang="es-CR" sz="6000" dirty="0">
                <a:solidFill>
                  <a:srgbClr val="FFFF00"/>
                </a:solidFill>
              </a:rPr>
            </a:br>
            <a:r>
              <a:rPr lang="es-CR" sz="6000" dirty="0" err="1">
                <a:solidFill>
                  <a:srgbClr val="FFFF00"/>
                </a:solidFill>
              </a:rPr>
              <a:t>Trello</a:t>
            </a:r>
            <a:r>
              <a:rPr lang="es-CR" sz="6000" dirty="0">
                <a:solidFill>
                  <a:srgbClr val="FFFF00"/>
                </a:solidFill>
              </a:rPr>
              <a:t>, Podio &amp; Bitrix24</a:t>
            </a:r>
            <a:br>
              <a:rPr lang="es-CR" sz="6000" dirty="0">
                <a:solidFill>
                  <a:srgbClr val="FFFF00"/>
                </a:solidFill>
              </a:rPr>
            </a:br>
            <a:br>
              <a:rPr lang="es-CR" sz="6000" dirty="0">
                <a:solidFill>
                  <a:srgbClr val="FFFF00"/>
                </a:solidFill>
              </a:rPr>
            </a:br>
            <a:r>
              <a:rPr lang="es-CR" sz="6000" dirty="0">
                <a:solidFill>
                  <a:srgbClr val="FFFF00"/>
                </a:solidFill>
              </a:rPr>
              <a:t>…y algunas otras.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067" y="5944326"/>
            <a:ext cx="9448800" cy="685800"/>
          </a:xfrm>
        </p:spPr>
        <p:txBody>
          <a:bodyPr>
            <a:normAutofit/>
          </a:bodyPr>
          <a:lstStyle/>
          <a:p>
            <a:pPr algn="l"/>
            <a:r>
              <a:rPr lang="es-CR" sz="2000" dirty="0"/>
              <a:t>Lic. Santiago Rodríguez Paniagua. (2016)</a:t>
            </a:r>
          </a:p>
        </p:txBody>
      </p:sp>
    </p:spTree>
    <p:extLst>
      <p:ext uri="{BB962C8B-B14F-4D97-AF65-F5344CB8AC3E}">
        <p14:creationId xmlns:p14="http://schemas.microsoft.com/office/powerpoint/2010/main" val="21816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Trello</a:t>
            </a:r>
            <a:r>
              <a:rPr lang="es-CR" dirty="0"/>
              <a:t>: Agregar una nueva lista y una nueva tarjeta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81" y="2490924"/>
            <a:ext cx="3250615" cy="30346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0924"/>
            <a:ext cx="6466749" cy="21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Trello</a:t>
            </a:r>
            <a:r>
              <a:rPr lang="es-CR" dirty="0"/>
              <a:t>: Editar una tarjeta existente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719"/>
            <a:ext cx="3989815" cy="20747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88" y="2999071"/>
            <a:ext cx="6371030" cy="35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6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Trello</a:t>
            </a:r>
            <a:r>
              <a:rPr lang="es-CR" dirty="0"/>
              <a:t>: Editar una tarjeta existente #2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233" y="2561659"/>
            <a:ext cx="6951557" cy="28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8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Trello</a:t>
            </a:r>
            <a:r>
              <a:rPr lang="es-CR" dirty="0"/>
              <a:t>: Editar una tarjeta existente #3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874" y="1564366"/>
            <a:ext cx="6835692" cy="5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Bitrix24: Inicio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2510964"/>
            <a:ext cx="10233025" cy="29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Bitrix24: </a:t>
            </a:r>
            <a:r>
              <a:rPr lang="es-CR" dirty="0" err="1"/>
              <a:t>Activity</a:t>
            </a:r>
            <a:r>
              <a:rPr lang="es-CR" dirty="0"/>
              <a:t> </a:t>
            </a:r>
            <a:r>
              <a:rPr lang="es-CR" dirty="0" err="1"/>
              <a:t>Stream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82" y="1808253"/>
            <a:ext cx="11377078" cy="46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Bitrix24: Consultar las tareas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68" y="1690688"/>
            <a:ext cx="10829864" cy="47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Bitrix24: Crear Nuevas Tareas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466"/>
            <a:ext cx="10115446" cy="41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4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974" y="26710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FF00"/>
                </a:solidFill>
              </a:rPr>
              <a:t>Algunas otras herramientas útiles para la administración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25978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JetBrains</a:t>
            </a:r>
            <a:r>
              <a:rPr lang="es-CR" dirty="0"/>
              <a:t> </a:t>
            </a:r>
            <a:r>
              <a:rPr lang="es-CR" dirty="0" err="1"/>
              <a:t>YouTrack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53" y="2156929"/>
            <a:ext cx="44544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1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9445"/>
          </a:xfrm>
        </p:spPr>
        <p:txBody>
          <a:bodyPr/>
          <a:lstStyle/>
          <a:p>
            <a:r>
              <a:rPr lang="es-CR" dirty="0"/>
              <a:t>Podio: Espacio de trabajo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499" y="1524570"/>
            <a:ext cx="8322306" cy="51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JetBrains</a:t>
            </a:r>
            <a:r>
              <a:rPr lang="es-CR" dirty="0"/>
              <a:t> </a:t>
            </a:r>
            <a:r>
              <a:rPr lang="es-CR" dirty="0" err="1"/>
              <a:t>Upsource</a:t>
            </a:r>
            <a:r>
              <a:rPr lang="es-CR" dirty="0"/>
              <a:t> para </a:t>
            </a:r>
            <a:r>
              <a:rPr lang="es-CR" dirty="0" err="1"/>
              <a:t>Code</a:t>
            </a:r>
            <a:r>
              <a:rPr lang="es-CR" dirty="0"/>
              <a:t> </a:t>
            </a:r>
            <a:r>
              <a:rPr lang="es-CR" dirty="0" err="1"/>
              <a:t>Reviews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7" t="18253" r="1861" b="24491"/>
          <a:stretch/>
        </p:blipFill>
        <p:spPr>
          <a:xfrm>
            <a:off x="3008242" y="2080590"/>
            <a:ext cx="6626087" cy="4355610"/>
          </a:xfrm>
        </p:spPr>
      </p:pic>
    </p:spTree>
    <p:extLst>
      <p:ext uri="{BB962C8B-B14F-4D97-AF65-F5344CB8AC3E}">
        <p14:creationId xmlns:p14="http://schemas.microsoft.com/office/powerpoint/2010/main" val="66875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Herramientas de desarrollo Gratis de </a:t>
            </a:r>
            <a:r>
              <a:rPr lang="es-CR" dirty="0" err="1"/>
              <a:t>JetBrains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2" t="12758" r="1774" b="27933"/>
          <a:stretch/>
        </p:blipFill>
        <p:spPr>
          <a:xfrm>
            <a:off x="838200" y="2253904"/>
            <a:ext cx="4267200" cy="253116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3" t="18563" r="1358" b="27300"/>
          <a:stretch/>
        </p:blipFill>
        <p:spPr>
          <a:xfrm>
            <a:off x="6293124" y="2472564"/>
            <a:ext cx="5168348" cy="20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ActiTime</a:t>
            </a:r>
            <a:r>
              <a:rPr lang="es-CR" dirty="0"/>
              <a:t>: Control de Tiempo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17581" cy="4723364"/>
          </a:xfrm>
        </p:spPr>
      </p:pic>
    </p:spTree>
    <p:extLst>
      <p:ext uri="{BB962C8B-B14F-4D97-AF65-F5344CB8AC3E}">
        <p14:creationId xmlns:p14="http://schemas.microsoft.com/office/powerpoint/2010/main" val="3388068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ActiTime</a:t>
            </a:r>
            <a:r>
              <a:rPr lang="es-CR" dirty="0"/>
              <a:t>: Control de Tiempo #2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39" y="1690688"/>
            <a:ext cx="8743122" cy="49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Atlassian</a:t>
            </a:r>
            <a:r>
              <a:rPr lang="es-CR" dirty="0"/>
              <a:t> </a:t>
            </a:r>
            <a:r>
              <a:rPr lang="es-CR" dirty="0" err="1"/>
              <a:t>HipChat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62" y="2103920"/>
            <a:ext cx="8199676" cy="4351338"/>
          </a:xfrm>
        </p:spPr>
      </p:pic>
    </p:spTree>
    <p:extLst>
      <p:ext uri="{BB962C8B-B14F-4D97-AF65-F5344CB8AC3E}">
        <p14:creationId xmlns:p14="http://schemas.microsoft.com/office/powerpoint/2010/main" val="41006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Podio: Crear nuevos espacios de trabajo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80" y="1484948"/>
            <a:ext cx="7031859" cy="30609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66" y="3658961"/>
            <a:ext cx="5845334" cy="30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Podio: Configurar espacios de trabajo existentes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329" y="1880347"/>
            <a:ext cx="3851368" cy="38647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09" y="1880347"/>
            <a:ext cx="3995194" cy="47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Podio: Crear una nueva tarea #1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7123" cy="49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0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Podio: Crear una nueva tarea #2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039" y="1690688"/>
            <a:ext cx="9221922" cy="49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Buscar y consultar tareas existentes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3" y="1690688"/>
            <a:ext cx="11662487" cy="48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612" y="137356"/>
            <a:ext cx="8610600" cy="1293028"/>
          </a:xfrm>
        </p:spPr>
        <p:txBody>
          <a:bodyPr/>
          <a:lstStyle/>
          <a:p>
            <a:r>
              <a:rPr lang="es-CR" dirty="0" err="1"/>
              <a:t>Trello</a:t>
            </a:r>
            <a:r>
              <a:rPr lang="es-CR" dirty="0"/>
              <a:t> y sus Tableros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10" y="1313640"/>
            <a:ext cx="7613530" cy="536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3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571" y="312874"/>
            <a:ext cx="11430000" cy="784406"/>
          </a:xfrm>
        </p:spPr>
        <p:txBody>
          <a:bodyPr>
            <a:noAutofit/>
          </a:bodyPr>
          <a:lstStyle/>
          <a:p>
            <a:r>
              <a:rPr lang="es-CR" sz="4400" dirty="0" err="1"/>
              <a:t>Trello:Revisar</a:t>
            </a:r>
            <a:r>
              <a:rPr lang="es-CR" sz="4400" dirty="0"/>
              <a:t> las listas y tarjetas de un tablero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95" y="1306286"/>
            <a:ext cx="10394409" cy="52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688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469</TotalTime>
  <Words>150</Words>
  <Application>Microsoft Office PowerPoint</Application>
  <PresentationFormat>Panorámica</PresentationFormat>
  <Paragraphs>25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Corbel</vt:lpstr>
      <vt:lpstr>Profundidad</vt:lpstr>
      <vt:lpstr>Herramientas gratis para la  administración de proyectos #1: Trello, Podio &amp; Bitrix24  …y algunas otras.</vt:lpstr>
      <vt:lpstr>Podio: Espacio de trabajo</vt:lpstr>
      <vt:lpstr>Podio: Crear nuevos espacios de trabajo </vt:lpstr>
      <vt:lpstr>Podio: Configurar espacios de trabajo existentes</vt:lpstr>
      <vt:lpstr>Podio: Crear una nueva tarea #1</vt:lpstr>
      <vt:lpstr>Podio: Crear una nueva tarea #2 </vt:lpstr>
      <vt:lpstr>Buscar y consultar tareas existentes</vt:lpstr>
      <vt:lpstr>Trello y sus Tableros</vt:lpstr>
      <vt:lpstr>Trello:Revisar las listas y tarjetas de un tablero</vt:lpstr>
      <vt:lpstr>Trello: Agregar una nueva lista y una nueva tarjeta</vt:lpstr>
      <vt:lpstr>Trello: Editar una tarjeta existente</vt:lpstr>
      <vt:lpstr>Trello: Editar una tarjeta existente #2</vt:lpstr>
      <vt:lpstr>Trello: Editar una tarjeta existente #3</vt:lpstr>
      <vt:lpstr>Bitrix24: Inicio</vt:lpstr>
      <vt:lpstr>Bitrix24: Activity Stream</vt:lpstr>
      <vt:lpstr>Bitrix24: Consultar las tareas</vt:lpstr>
      <vt:lpstr>Bitrix24: Crear Nuevas Tareas</vt:lpstr>
      <vt:lpstr>Algunas otras herramientas útiles para la administración de proyectos</vt:lpstr>
      <vt:lpstr>JetBrains YouTrack</vt:lpstr>
      <vt:lpstr>JetBrains Upsource para Code Reviews</vt:lpstr>
      <vt:lpstr>Herramientas de desarrollo Gratis de JetBrains</vt:lpstr>
      <vt:lpstr>ActiTime: Control de Tiempo</vt:lpstr>
      <vt:lpstr>ActiTime: Control de Tiempo #2</vt:lpstr>
      <vt:lpstr>Atlassian HipChat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26</cp:revision>
  <dcterms:created xsi:type="dcterms:W3CDTF">2016-05-28T04:31:12Z</dcterms:created>
  <dcterms:modified xsi:type="dcterms:W3CDTF">2016-09-05T20:58:57Z</dcterms:modified>
</cp:coreProperties>
</file>