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7" r:id="rId4"/>
    <p:sldId id="262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19672" y="404664"/>
            <a:ext cx="5722938" cy="1944216"/>
          </a:xfrm>
        </p:spPr>
        <p:txBody>
          <a:bodyPr>
            <a:normAutofit fontScale="90000"/>
          </a:bodyPr>
          <a:lstStyle/>
          <a:p>
            <a:r>
              <a:rPr lang="es-CR" altLang="es-CR" dirty="0" smtClean="0"/>
              <a:t>Uso de herramientas para Diagramas UML </a:t>
            </a:r>
            <a:endParaRPr lang="es-ES" altLang="es-CR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6381328"/>
            <a:ext cx="6400800" cy="36004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ES" altLang="es-CR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Lic. Santiago Rodríguez Paniagua. (2014)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r="5981" b="6158"/>
          <a:stretch/>
        </p:blipFill>
        <p:spPr>
          <a:xfrm>
            <a:off x="3602182" y="3140968"/>
            <a:ext cx="1939636" cy="19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3876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iniciar con </a:t>
            </a:r>
            <a:r>
              <a:rPr lang="es-CR" dirty="0" err="1" smtClean="0"/>
              <a:t>ArgoUML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26" y="3861048"/>
            <a:ext cx="4425147" cy="276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68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crear un diagrama de C.U.</a:t>
            </a:r>
            <a:endParaRPr lang="es-C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40242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7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crear un diagrama de C.U.</a:t>
            </a:r>
            <a:endParaRPr lang="es-C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4"/>
          <a:stretch/>
        </p:blipFill>
        <p:spPr bwMode="auto">
          <a:xfrm>
            <a:off x="1619672" y="1914841"/>
            <a:ext cx="6120680" cy="376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636440" y="5913581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Le ponemos nombre al Diagrama de Casos de Uso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Como </a:t>
            </a:r>
            <a:r>
              <a:rPr lang="es-CR" dirty="0" smtClean="0"/>
              <a:t>agregar Casos de Uso</a:t>
            </a:r>
            <a:endParaRPr lang="es-C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200800" cy="491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77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agregar Actores</a:t>
            </a:r>
            <a:endParaRPr lang="es-C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4"/>
          <a:stretch/>
        </p:blipFill>
        <p:spPr bwMode="auto">
          <a:xfrm>
            <a:off x="1331640" y="1772816"/>
            <a:ext cx="6552728" cy="454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0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Como Exportar a imagen los diagramas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098"/>
            <a:ext cx="8459534" cy="388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68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30</TotalTime>
  <Words>56</Words>
  <Application>Microsoft Office PowerPoint</Application>
  <PresentationFormat>Presentación en pantalla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Decatur</vt:lpstr>
      <vt:lpstr>Uso de herramientas para Diagramas UML </vt:lpstr>
      <vt:lpstr>Como iniciar con ArgoUML</vt:lpstr>
      <vt:lpstr>Como crear un diagrama de C.U.</vt:lpstr>
      <vt:lpstr>Como crear un diagrama de C.U.</vt:lpstr>
      <vt:lpstr>Como agregar Casos de Uso</vt:lpstr>
      <vt:lpstr>Como agregar Actores</vt:lpstr>
      <vt:lpstr>Como Exportar a imagen los diagramas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herramientas para Diagramas UML </dc:title>
  <dc:creator>Santiago Rodriguez Paniagua</dc:creator>
  <cp:lastModifiedBy>Santiago Rodriguez Paniagua</cp:lastModifiedBy>
  <cp:revision>5</cp:revision>
  <dcterms:created xsi:type="dcterms:W3CDTF">2014-09-22T20:45:32Z</dcterms:created>
  <dcterms:modified xsi:type="dcterms:W3CDTF">2014-09-22T21:59:20Z</dcterms:modified>
</cp:coreProperties>
</file>