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7" r:id="rId4"/>
    <p:sldId id="268" r:id="rId5"/>
    <p:sldId id="257" r:id="rId6"/>
    <p:sldId id="262" r:id="rId7"/>
    <p:sldId id="258" r:id="rId8"/>
    <p:sldId id="259" r:id="rId9"/>
    <p:sldId id="263" r:id="rId10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DEB92EB-7973-4964-86B3-706943C32938}" type="datetimeFigureOut">
              <a:rPr lang="es-CR" smtClean="0"/>
              <a:t>3/2/2016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CABF00-3989-415C-BD5C-39763DE1DBF7}" type="slidenum">
              <a:rPr lang="es-CR" smtClean="0"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6016" y="116632"/>
            <a:ext cx="3338767" cy="1944216"/>
          </a:xfrm>
        </p:spPr>
        <p:txBody>
          <a:bodyPr>
            <a:noAutofit/>
          </a:bodyPr>
          <a:lstStyle/>
          <a:p>
            <a:r>
              <a:rPr lang="es-CR" sz="4000" b="1" dirty="0" smtClean="0">
                <a:solidFill>
                  <a:schemeClr val="bg1"/>
                </a:solidFill>
              </a:rPr>
              <a:t>Taller introductorio</a:t>
            </a:r>
            <a:br>
              <a:rPr lang="es-CR" sz="4000" b="1" dirty="0" smtClean="0">
                <a:solidFill>
                  <a:schemeClr val="bg1"/>
                </a:solidFill>
              </a:rPr>
            </a:br>
            <a:r>
              <a:rPr lang="es-CR" sz="4000" b="1" dirty="0" smtClean="0">
                <a:solidFill>
                  <a:schemeClr val="bg1"/>
                </a:solidFill>
              </a:rPr>
              <a:t>a </a:t>
            </a:r>
            <a:r>
              <a:rPr lang="es-CR" sz="4000" b="1" dirty="0" err="1" smtClean="0">
                <a:solidFill>
                  <a:schemeClr val="bg1"/>
                </a:solidFill>
              </a:rPr>
              <a:t>Arduino</a:t>
            </a:r>
            <a:endParaRPr lang="es-CR" sz="4000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6381328"/>
            <a:ext cx="3309803" cy="308493"/>
          </a:xfrm>
        </p:spPr>
        <p:txBody>
          <a:bodyPr>
            <a:normAutofit fontScale="85000" lnSpcReduction="10000"/>
          </a:bodyPr>
          <a:lstStyle/>
          <a:p>
            <a:r>
              <a:rPr lang="es-CR" dirty="0" smtClean="0"/>
              <a:t>Lic. Santiago Rodriguez P. </a:t>
            </a:r>
            <a:r>
              <a:rPr lang="es-CR" smtClean="0"/>
              <a:t>(2015)</a:t>
            </a:r>
            <a:endParaRPr lang="es-C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68" y="3501008"/>
            <a:ext cx="3096344" cy="210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Como iniciar con </a:t>
            </a:r>
            <a:r>
              <a:rPr lang="es-CR" dirty="0" err="1" smtClean="0"/>
              <a:t>Arduino</a:t>
            </a:r>
            <a:r>
              <a:rPr lang="es-CR" dirty="0" smtClean="0"/>
              <a:t> #1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5" y="1556792"/>
            <a:ext cx="8135224" cy="43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Como iniciar con </a:t>
            </a:r>
            <a:r>
              <a:rPr lang="es-CR" dirty="0" err="1" smtClean="0"/>
              <a:t>Arduino</a:t>
            </a:r>
            <a:r>
              <a:rPr lang="es-CR" dirty="0" smtClean="0"/>
              <a:t> #2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736712" cy="45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Como iniciar con </a:t>
            </a:r>
            <a:r>
              <a:rPr lang="es-CR" dirty="0" err="1" smtClean="0"/>
              <a:t>Arduino</a:t>
            </a:r>
            <a:r>
              <a:rPr lang="es-CR" dirty="0" smtClean="0"/>
              <a:t> #3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3762900" cy="46297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077072"/>
            <a:ext cx="49530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" r="3436" b="3245"/>
          <a:stretch/>
        </p:blipFill>
        <p:spPr>
          <a:xfrm>
            <a:off x="4211961" y="1532553"/>
            <a:ext cx="4464496" cy="4920783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836712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R" sz="3200" dirty="0" smtClean="0"/>
              <a:t>Como encender y apagar un Led?</a:t>
            </a:r>
            <a:endParaRPr lang="es-CR" sz="32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0987" y="2132856"/>
            <a:ext cx="4329045" cy="1944216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CR" dirty="0" smtClean="0"/>
              <a:t>Lo que vamos a hacer es poner a correr uno de los ejemplos más básicos</a:t>
            </a:r>
          </a:p>
          <a:p>
            <a:pPr marL="68580" indent="0">
              <a:buNone/>
            </a:pPr>
            <a:r>
              <a:rPr lang="es-CR" dirty="0" smtClean="0"/>
              <a:t>que vienen precargados </a:t>
            </a:r>
          </a:p>
          <a:p>
            <a:pPr marL="68580" indent="0">
              <a:buNone/>
            </a:pPr>
            <a:r>
              <a:rPr lang="es-CR" dirty="0" smtClean="0"/>
              <a:t>con el IDE de </a:t>
            </a:r>
            <a:r>
              <a:rPr lang="es-CR" dirty="0" err="1" smtClean="0"/>
              <a:t>Arduino</a:t>
            </a:r>
            <a:r>
              <a:rPr lang="es-CR" dirty="0" smtClean="0"/>
              <a:t>.</a:t>
            </a:r>
            <a:endParaRPr lang="es-CR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4644008" y="10830"/>
            <a:ext cx="3512372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sz="3200" dirty="0" smtClean="0"/>
              <a:t>1° Ejercicio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329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61684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611560" y="836712"/>
            <a:ext cx="7560840" cy="601136"/>
          </a:xfrm>
        </p:spPr>
        <p:txBody>
          <a:bodyPr>
            <a:normAutofit fontScale="90000"/>
          </a:bodyPr>
          <a:lstStyle/>
          <a:p>
            <a:r>
              <a:rPr lang="es-CR" sz="3200" dirty="0" smtClean="0"/>
              <a:t>Como encender y apagar un Led? #2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3272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Como y donde conectar la resistencia y el Led?</a:t>
            </a:r>
            <a:endParaRPr lang="es-CR" dirty="0"/>
          </a:p>
        </p:txBody>
      </p:sp>
      <p:grpSp>
        <p:nvGrpSpPr>
          <p:cNvPr id="8" name="7 Grupo"/>
          <p:cNvGrpSpPr/>
          <p:nvPr/>
        </p:nvGrpSpPr>
        <p:grpSpPr>
          <a:xfrm>
            <a:off x="5887963" y="1809383"/>
            <a:ext cx="2566972" cy="3773771"/>
            <a:chOff x="5580112" y="2348880"/>
            <a:chExt cx="2566972" cy="3773771"/>
          </a:xfrm>
        </p:grpSpPr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09724">
              <a:off x="6195441" y="4887864"/>
              <a:ext cx="1234787" cy="1234787"/>
            </a:xfrm>
            <a:prstGeom prst="rect">
              <a:avLst/>
            </a:prstGeom>
          </p:spPr>
        </p:pic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2348880"/>
              <a:ext cx="2566972" cy="2488161"/>
            </a:xfrm>
            <a:prstGeom prst="rect">
              <a:avLst/>
            </a:prstGeom>
          </p:spPr>
        </p:pic>
      </p:grpSp>
      <p:grpSp>
        <p:nvGrpSpPr>
          <p:cNvPr id="9" name="8 Grupo"/>
          <p:cNvGrpSpPr/>
          <p:nvPr/>
        </p:nvGrpSpPr>
        <p:grpSpPr>
          <a:xfrm>
            <a:off x="977961" y="3097893"/>
            <a:ext cx="3952759" cy="1876542"/>
            <a:chOff x="611560" y="4486808"/>
            <a:chExt cx="3952759" cy="1876542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085184"/>
              <a:ext cx="2834704" cy="1278166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567" y="4486808"/>
              <a:ext cx="1196752" cy="1196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2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Como y donde conectar la resistencia y el Led? #2</a:t>
            </a:r>
            <a:endParaRPr lang="es-CR" dirty="0"/>
          </a:p>
        </p:txBody>
      </p:sp>
      <p:grpSp>
        <p:nvGrpSpPr>
          <p:cNvPr id="22" name="21 Grupo"/>
          <p:cNvGrpSpPr/>
          <p:nvPr/>
        </p:nvGrpSpPr>
        <p:grpSpPr>
          <a:xfrm>
            <a:off x="611561" y="2119166"/>
            <a:ext cx="7614514" cy="4034453"/>
            <a:chOff x="346798" y="2490890"/>
            <a:chExt cx="7614514" cy="4034453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38" t="10382" r="15759" b="521"/>
            <a:stretch/>
          </p:blipFill>
          <p:spPr>
            <a:xfrm rot="16200000">
              <a:off x="406168" y="2431520"/>
              <a:ext cx="4034453" cy="4153194"/>
            </a:xfrm>
            <a:prstGeom prst="rect">
              <a:avLst/>
            </a:prstGeom>
          </p:spPr>
        </p:pic>
        <p:cxnSp>
          <p:nvCxnSpPr>
            <p:cNvPr id="13" name="12 Conector recto de flecha"/>
            <p:cNvCxnSpPr/>
            <p:nvPr/>
          </p:nvCxnSpPr>
          <p:spPr>
            <a:xfrm flipH="1">
              <a:off x="3371133" y="3717032"/>
              <a:ext cx="134488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4716016" y="2648596"/>
              <a:ext cx="3240360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R" dirty="0" smtClean="0"/>
                <a:t>La Resistencia de 220 ohm va conectada a la “patita” larga o positiva </a:t>
              </a:r>
              <a:r>
                <a:rPr lang="es-CR" smtClean="0"/>
                <a:t>del </a:t>
              </a:r>
              <a:r>
                <a:rPr lang="es-CR" smtClean="0"/>
                <a:t>led y </a:t>
              </a:r>
              <a:r>
                <a:rPr lang="es-CR" dirty="0" smtClean="0"/>
                <a:t>estos a su vez van conectados al pin #13 del </a:t>
              </a:r>
              <a:r>
                <a:rPr lang="es-CR" dirty="0" err="1" smtClean="0"/>
                <a:t>Arduino</a:t>
              </a:r>
              <a:r>
                <a:rPr lang="es-CR" dirty="0" smtClean="0"/>
                <a:t>.</a:t>
              </a:r>
              <a:endParaRPr lang="es-CR" dirty="0"/>
            </a:p>
          </p:txBody>
        </p:sp>
        <p:cxnSp>
          <p:nvCxnSpPr>
            <p:cNvPr id="16" name="15 Conector recto de flecha"/>
            <p:cNvCxnSpPr>
              <a:stCxn id="19" idx="1"/>
            </p:cNvCxnSpPr>
            <p:nvPr/>
          </p:nvCxnSpPr>
          <p:spPr>
            <a:xfrm flipH="1" flipV="1">
              <a:off x="1642941" y="4592812"/>
              <a:ext cx="3078011" cy="11391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4720952" y="5131773"/>
              <a:ext cx="324036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R" dirty="0" smtClean="0"/>
                <a:t>La “patita” corta o negativa del diodo va conectada al pin de tierra del </a:t>
              </a:r>
              <a:r>
                <a:rPr lang="es-CR" dirty="0" err="1" smtClean="0"/>
                <a:t>arduino</a:t>
              </a:r>
              <a:r>
                <a:rPr lang="es-CR" dirty="0" smtClean="0"/>
                <a:t>.</a:t>
              </a:r>
              <a:endParaRPr lang="es-C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9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529128"/>
          </a:xfrm>
        </p:spPr>
        <p:txBody>
          <a:bodyPr>
            <a:normAutofit fontScale="90000"/>
          </a:bodyPr>
          <a:lstStyle/>
          <a:p>
            <a:r>
              <a:rPr lang="es-CR" sz="3200" dirty="0" smtClean="0"/>
              <a:t>Como subir y ejecutar un programa?</a:t>
            </a:r>
            <a:endParaRPr lang="es-CR" sz="3200" dirty="0"/>
          </a:p>
        </p:txBody>
      </p:sp>
      <p:grpSp>
        <p:nvGrpSpPr>
          <p:cNvPr id="5" name="4 Grupo"/>
          <p:cNvGrpSpPr/>
          <p:nvPr/>
        </p:nvGrpSpPr>
        <p:grpSpPr>
          <a:xfrm>
            <a:off x="1547664" y="1738657"/>
            <a:ext cx="4752527" cy="4570663"/>
            <a:chOff x="1547664" y="1738657"/>
            <a:chExt cx="4752527" cy="457066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738657"/>
              <a:ext cx="4104455" cy="457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3 Flecha derecha"/>
            <p:cNvSpPr/>
            <p:nvPr/>
          </p:nvSpPr>
          <p:spPr>
            <a:xfrm>
              <a:off x="1547664" y="2140229"/>
              <a:ext cx="648072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7168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2181</TotalTime>
  <Words>150</Words>
  <Application>Microsoft Office PowerPoint</Application>
  <PresentationFormat>Presentación en pantalla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Austin</vt:lpstr>
      <vt:lpstr>Taller introductorio a Arduino</vt:lpstr>
      <vt:lpstr>Como iniciar con Arduino #1</vt:lpstr>
      <vt:lpstr>Como iniciar con Arduino #2</vt:lpstr>
      <vt:lpstr>Como iniciar con Arduino #3</vt:lpstr>
      <vt:lpstr>Como encender y apagar un Led?</vt:lpstr>
      <vt:lpstr>Como encender y apagar un Led? #2</vt:lpstr>
      <vt:lpstr>Como y donde conectar la resistencia y el Led?</vt:lpstr>
      <vt:lpstr>Como y donde conectar la resistencia y el Led? #2</vt:lpstr>
      <vt:lpstr>Como subir y ejecutar un programa?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23</cp:revision>
  <dcterms:created xsi:type="dcterms:W3CDTF">2014-07-27T22:21:46Z</dcterms:created>
  <dcterms:modified xsi:type="dcterms:W3CDTF">2016-02-04T01:23:21Z</dcterms:modified>
</cp:coreProperties>
</file>