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5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60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064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77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2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627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456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14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02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27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98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851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75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42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895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2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019C-51A5-4911-8B24-5680E6A9AAAF}" type="datetimeFigureOut">
              <a:rPr lang="es-CR" smtClean="0"/>
              <a:t>18/11/2015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363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4000" b="1" dirty="0" smtClean="0">
                <a:solidFill>
                  <a:srgbClr val="FFFF00"/>
                </a:solidFill>
              </a:rPr>
              <a:t>Sensores ambientales</a:t>
            </a:r>
            <a:br>
              <a:rPr lang="es-CR" sz="4000" b="1" dirty="0" smtClean="0">
                <a:solidFill>
                  <a:srgbClr val="FFFF00"/>
                </a:solidFill>
              </a:rPr>
            </a:br>
            <a:endParaRPr lang="es-CR" sz="4000" b="1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27984" y="6453336"/>
            <a:ext cx="4572000" cy="31737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CR" dirty="0" smtClean="0">
                <a:solidFill>
                  <a:srgbClr val="FFFF00"/>
                </a:solidFill>
              </a:rPr>
              <a:t>Lic. Santiago Rodríguez Paniagua. (2015)</a:t>
            </a:r>
            <a:endParaRPr lang="es-C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Sensor de Gas MQ-2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4840" r="2544" b="13835"/>
          <a:stretch/>
        </p:blipFill>
        <p:spPr>
          <a:xfrm>
            <a:off x="251520" y="2128313"/>
            <a:ext cx="5149080" cy="274617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96731"/>
            <a:ext cx="3335901" cy="41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Sensor de Gas MQ-2 #2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060" y="1988840"/>
            <a:ext cx="7964412" cy="453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Puede detectar </a:t>
            </a:r>
            <a:r>
              <a:rPr lang="es-CR" smtClean="0"/>
              <a:t>entre otros:</a:t>
            </a:r>
            <a:endParaRPr lang="es-CR" dirty="0" smtClean="0"/>
          </a:p>
          <a:p>
            <a:r>
              <a:rPr lang="es-CR" dirty="0" smtClean="0"/>
              <a:t>Dióxido de Carbono.</a:t>
            </a:r>
          </a:p>
          <a:p>
            <a:r>
              <a:rPr lang="es-CR" dirty="0" smtClean="0"/>
              <a:t>Humo.</a:t>
            </a:r>
          </a:p>
          <a:p>
            <a:r>
              <a:rPr lang="es-CR" dirty="0" smtClean="0"/>
              <a:t>Gas LPG (Gas licuado del petróleo):</a:t>
            </a:r>
          </a:p>
          <a:p>
            <a:pPr lvl="1"/>
            <a:r>
              <a:rPr lang="es-CR" sz="2400" dirty="0" smtClean="0"/>
              <a:t>Butano.</a:t>
            </a:r>
          </a:p>
          <a:p>
            <a:pPr lvl="1"/>
            <a:r>
              <a:rPr lang="es-CR" sz="2400" dirty="0" smtClean="0"/>
              <a:t>Propano.</a:t>
            </a:r>
          </a:p>
          <a:p>
            <a:pPr lvl="1"/>
            <a:r>
              <a:rPr lang="es-CR" sz="2400" dirty="0" smtClean="0"/>
              <a:t>Gas natural</a:t>
            </a:r>
          </a:p>
        </p:txBody>
      </p:sp>
    </p:spTree>
    <p:extLst>
      <p:ext uri="{BB962C8B-B14F-4D97-AF65-F5344CB8AC3E}">
        <p14:creationId xmlns:p14="http://schemas.microsoft.com/office/powerpoint/2010/main" val="82064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Sensor de Gas MQ-2 Sin tarjeta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4544" r="3262" b="7409"/>
          <a:stretch/>
        </p:blipFill>
        <p:spPr>
          <a:xfrm>
            <a:off x="1236675" y="1844824"/>
            <a:ext cx="6668268" cy="276256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7" y="4914253"/>
            <a:ext cx="4176464" cy="18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51918" cy="794258"/>
          </a:xfrm>
        </p:spPr>
        <p:txBody>
          <a:bodyPr/>
          <a:lstStyle/>
          <a:p>
            <a:r>
              <a:rPr lang="es-CR" dirty="0" smtClean="0"/>
              <a:t>Foto Celda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7158" r="5873" b="7528"/>
          <a:stretch/>
        </p:blipFill>
        <p:spPr>
          <a:xfrm rot="10800000">
            <a:off x="2121295" y="2204864"/>
            <a:ext cx="460851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51918" cy="794258"/>
          </a:xfrm>
        </p:spPr>
        <p:txBody>
          <a:bodyPr/>
          <a:lstStyle/>
          <a:p>
            <a:r>
              <a:rPr lang="es-CR" dirty="0" smtClean="0"/>
              <a:t>Foto Celda #2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76440" y="1484784"/>
            <a:ext cx="8993347" cy="5328592"/>
          </a:xfrm>
        </p:spPr>
      </p:pic>
    </p:spTree>
    <p:extLst>
      <p:ext uri="{BB962C8B-B14F-4D97-AF65-F5344CB8AC3E}">
        <p14:creationId xmlns:p14="http://schemas.microsoft.com/office/powerpoint/2010/main" val="38642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51918" cy="794258"/>
          </a:xfrm>
        </p:spPr>
        <p:txBody>
          <a:bodyPr/>
          <a:lstStyle/>
          <a:p>
            <a:r>
              <a:rPr lang="es-CR" dirty="0" smtClean="0"/>
              <a:t>Foto Celda #3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77302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51918" cy="794258"/>
          </a:xfrm>
        </p:spPr>
        <p:txBody>
          <a:bodyPr/>
          <a:lstStyle/>
          <a:p>
            <a:r>
              <a:rPr lang="es-CR" dirty="0" smtClean="0"/>
              <a:t>Foto Celda #4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35830"/>
            <a:ext cx="8856984" cy="50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920880" cy="864096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de Humedad y Temperatura</a:t>
            </a:r>
            <a:endParaRPr lang="es-CR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2434" b="4877"/>
          <a:stretch/>
        </p:blipFill>
        <p:spPr>
          <a:xfrm>
            <a:off x="534859" y="1916832"/>
            <a:ext cx="8141598" cy="4752528"/>
          </a:xfrm>
        </p:spPr>
      </p:pic>
    </p:spTree>
    <p:extLst>
      <p:ext uri="{BB962C8B-B14F-4D97-AF65-F5344CB8AC3E}">
        <p14:creationId xmlns:p14="http://schemas.microsoft.com/office/powerpoint/2010/main" val="37103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6059291"/>
            <a:ext cx="7940365" cy="555477"/>
          </a:xfrm>
        </p:spPr>
        <p:txBody>
          <a:bodyPr>
            <a:normAutofit/>
          </a:bodyPr>
          <a:lstStyle/>
          <a:p>
            <a:r>
              <a:rPr lang="es-CR" dirty="0" smtClean="0"/>
              <a:t>El sensor </a:t>
            </a:r>
            <a:r>
              <a:rPr lang="es-CR" dirty="0" smtClean="0">
                <a:solidFill>
                  <a:srgbClr val="FFFF00"/>
                </a:solidFill>
              </a:rPr>
              <a:t>DHT11</a:t>
            </a:r>
            <a:r>
              <a:rPr lang="es-CR" b="1" dirty="0" smtClean="0">
                <a:solidFill>
                  <a:srgbClr val="FFFF00"/>
                </a:solidFill>
              </a:rPr>
              <a:t> </a:t>
            </a:r>
            <a:r>
              <a:rPr lang="es-CR" dirty="0"/>
              <a:t>necesita una </a:t>
            </a:r>
            <a:r>
              <a:rPr lang="es-CR" dirty="0" smtClean="0"/>
              <a:t>librería </a:t>
            </a:r>
            <a:r>
              <a:rPr lang="es-CR" dirty="0"/>
              <a:t>para </a:t>
            </a:r>
            <a:r>
              <a:rPr lang="es-CR" dirty="0" smtClean="0"/>
              <a:t>operar.</a:t>
            </a:r>
            <a:endParaRPr lang="es-CR" dirty="0"/>
          </a:p>
          <a:p>
            <a:endParaRPr lang="es-C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07374" y="582420"/>
            <a:ext cx="7920880" cy="864096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de Humedad y Temperatura #2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417" t="7769"/>
          <a:stretch/>
        </p:blipFill>
        <p:spPr>
          <a:xfrm>
            <a:off x="780721" y="1611119"/>
            <a:ext cx="6716229" cy="34194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2126" b="16303"/>
          <a:stretch/>
        </p:blipFill>
        <p:spPr>
          <a:xfrm>
            <a:off x="5912568" y="5088952"/>
            <a:ext cx="262285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920880" cy="864096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de Humedad y Temperatura #3</a:t>
            </a:r>
            <a:endParaRPr lang="es-CR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90754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920880" cy="864096"/>
          </a:xfrm>
        </p:spPr>
        <p:txBody>
          <a:bodyPr>
            <a:normAutofit/>
          </a:bodyPr>
          <a:lstStyle/>
          <a:p>
            <a:r>
              <a:rPr lang="es-CR" sz="3200" dirty="0" smtClean="0"/>
              <a:t>Sensor de Humedad y Temperatura #4</a:t>
            </a:r>
            <a:endParaRPr lang="es-CR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056784" cy="49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392</TotalTime>
  <Words>101</Words>
  <Application>Microsoft Office PowerPoint</Application>
  <PresentationFormat>Presentación en pantalla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Sensores ambientales </vt:lpstr>
      <vt:lpstr>Foto Celda</vt:lpstr>
      <vt:lpstr>Foto Celda #2</vt:lpstr>
      <vt:lpstr>Foto Celda #3</vt:lpstr>
      <vt:lpstr>Foto Celda #4</vt:lpstr>
      <vt:lpstr>Sensor de Humedad y Temperatura</vt:lpstr>
      <vt:lpstr>Sensor de Humedad y Temperatura #2</vt:lpstr>
      <vt:lpstr>Sensor de Humedad y Temperatura #3</vt:lpstr>
      <vt:lpstr>Sensor de Humedad y Temperatura #4</vt:lpstr>
      <vt:lpstr>Sensor de Gas MQ-2</vt:lpstr>
      <vt:lpstr>Sensor de Gas MQ-2 #2</vt:lpstr>
      <vt:lpstr>Sensor de Gas MQ-2 Sin tarjeta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Salida: Leer y escribir de pantalla con Android Studio</dc:title>
  <dc:creator>SantiRodriguez</dc:creator>
  <cp:lastModifiedBy>Santiago Rodriguez Paniagua</cp:lastModifiedBy>
  <cp:revision>44</cp:revision>
  <dcterms:created xsi:type="dcterms:W3CDTF">2015-02-21T07:47:04Z</dcterms:created>
  <dcterms:modified xsi:type="dcterms:W3CDTF">2015-11-18T23:26:33Z</dcterms:modified>
</cp:coreProperties>
</file>