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4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19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9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0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3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2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3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9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4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Sensores de Movimiento: </a:t>
            </a:r>
            <a:br>
              <a:rPr lang="es-CR" dirty="0" smtClean="0"/>
            </a:br>
            <a:r>
              <a:rPr lang="es-CR" dirty="0" smtClean="0"/>
              <a:t>Ultrasónicos e </a:t>
            </a:r>
            <a:r>
              <a:rPr lang="es-CR" dirty="0" err="1" smtClean="0"/>
              <a:t>infrarojo</a:t>
            </a:r>
            <a:r>
              <a:rPr lang="es-CR" dirty="0" smtClean="0"/>
              <a:t/>
            </a:r>
            <a:br>
              <a:rPr lang="es-CR" dirty="0" smtClean="0"/>
            </a:b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472" y="6156101"/>
            <a:ext cx="9001462" cy="505496"/>
          </a:xfrm>
        </p:spPr>
        <p:txBody>
          <a:bodyPr>
            <a:normAutofit/>
          </a:bodyPr>
          <a:lstStyle/>
          <a:p>
            <a:pPr algn="l"/>
            <a:r>
              <a:rPr lang="es-CR" sz="1600" dirty="0" smtClean="0"/>
              <a:t>Lic. Santiago Rodríguez Paniagua. (2015)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23360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7966" y="200382"/>
            <a:ext cx="8605420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ultrasónico de 4 pines </a:t>
            </a:r>
            <a:r>
              <a:rPr lang="es-CR" sz="3200" dirty="0" smtClean="0"/>
              <a:t>#4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76" y="1201291"/>
            <a:ext cx="6890599" cy="54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122681" y="205647"/>
            <a:ext cx="7024744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Infrarrojo</a:t>
            </a:r>
            <a:endParaRPr lang="es-CR" sz="32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t="1965" r="1216" b="2893"/>
          <a:stretch/>
        </p:blipFill>
        <p:spPr>
          <a:xfrm>
            <a:off x="1326524" y="1249250"/>
            <a:ext cx="9335356" cy="54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122681" y="205647"/>
            <a:ext cx="7024744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Infrarrojo #2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2521" r="4647" b="4537"/>
          <a:stretch/>
        </p:blipFill>
        <p:spPr>
          <a:xfrm>
            <a:off x="206680" y="1249250"/>
            <a:ext cx="4172137" cy="26916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89" y="1249250"/>
            <a:ext cx="7331441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7966" y="200382"/>
            <a:ext cx="8605420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ultrasónico de 3 pines</a:t>
            </a:r>
            <a:endParaRPr lang="es-CR" sz="32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6" y="1421600"/>
            <a:ext cx="8209660" cy="50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7966" y="200382"/>
            <a:ext cx="8605420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ultrasónico de 3 pines #2 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91" y="1687929"/>
            <a:ext cx="5873169" cy="47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7966" y="200382"/>
            <a:ext cx="8605420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ultrasónico de 3 pines #3 </a:t>
            </a:r>
            <a:endParaRPr lang="es-C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4512"/>
          <a:stretch/>
        </p:blipFill>
        <p:spPr>
          <a:xfrm>
            <a:off x="1063984" y="1187032"/>
            <a:ext cx="4757268" cy="31429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6754"/>
          <a:stretch/>
        </p:blipFill>
        <p:spPr>
          <a:xfrm>
            <a:off x="6593983" y="2758487"/>
            <a:ext cx="5022759" cy="38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7966" y="200382"/>
            <a:ext cx="8605420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ultrasónico de 4 pines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0"/>
          <a:stretch/>
        </p:blipFill>
        <p:spPr>
          <a:xfrm>
            <a:off x="1493116" y="1101823"/>
            <a:ext cx="9195119" cy="55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7966" y="200382"/>
            <a:ext cx="8605420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ultrasónico de 4 </a:t>
            </a:r>
            <a:r>
              <a:rPr lang="es-CR" sz="3200" dirty="0" smtClean="0"/>
              <a:t>pines #2</a:t>
            </a:r>
            <a:endParaRPr lang="es-C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12377" r="10243" b="1351"/>
          <a:stretch/>
        </p:blipFill>
        <p:spPr>
          <a:xfrm rot="10800000">
            <a:off x="1981148" y="1313643"/>
            <a:ext cx="8824226" cy="51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87966" y="200382"/>
            <a:ext cx="8605420" cy="79208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ultrasónico de 4 pines </a:t>
            </a:r>
            <a:r>
              <a:rPr lang="es-CR" sz="3200" dirty="0" smtClean="0"/>
              <a:t>#3</a:t>
            </a:r>
            <a:endParaRPr lang="es-C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95" y="1694107"/>
            <a:ext cx="7699561" cy="40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46</TotalTime>
  <Words>64</Words>
  <Application>Microsoft Office PowerPoint</Application>
  <PresentationFormat>Panorámica</PresentationFormat>
  <Paragraphs>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Sensores de Movimiento:  Ultrasónicos e infrarojo </vt:lpstr>
      <vt:lpstr>Sensor Infrarrojo</vt:lpstr>
      <vt:lpstr>Sensor Infrarrojo #2</vt:lpstr>
      <vt:lpstr>sensor ultrasónico de 3 pines</vt:lpstr>
      <vt:lpstr>sensor ultrasónico de 3 pines #2 </vt:lpstr>
      <vt:lpstr>sensor ultrasónico de 3 pines #3 </vt:lpstr>
      <vt:lpstr>sensor ultrasónico de 4 pines</vt:lpstr>
      <vt:lpstr>sensor ultrasónico de 4 pines #2</vt:lpstr>
      <vt:lpstr>sensor ultrasónico de 4 pines #3</vt:lpstr>
      <vt:lpstr>sensor ultrasónico de 4 pines #4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7</cp:revision>
  <dcterms:created xsi:type="dcterms:W3CDTF">2015-10-28T21:34:11Z</dcterms:created>
  <dcterms:modified xsi:type="dcterms:W3CDTF">2015-10-28T22:26:57Z</dcterms:modified>
</cp:coreProperties>
</file>