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Rodriguez Paniagua" userId="69781b2f75dd22ef" providerId="LiveId" clId="{B5B9583A-C5A4-4DEB-90EE-F00528BF5E6B}"/>
    <pc:docChg chg="undo custSel addSld delSld modSld">
      <pc:chgData name="Santiago Rodriguez Paniagua" userId="69781b2f75dd22ef" providerId="LiveId" clId="{B5B9583A-C5A4-4DEB-90EE-F00528BF5E6B}" dt="2018-05-28T20:15:08.703" v="333" actId="1076"/>
      <pc:docMkLst>
        <pc:docMk/>
      </pc:docMkLst>
      <pc:sldChg chg="addSp modSp add">
        <pc:chgData name="Santiago Rodriguez Paniagua" userId="69781b2f75dd22ef" providerId="LiveId" clId="{B5B9583A-C5A4-4DEB-90EE-F00528BF5E6B}" dt="2018-05-28T20:15:08.703" v="333" actId="1076"/>
        <pc:sldMkLst>
          <pc:docMk/>
          <pc:sldMk cId="2779748933" sldId="256"/>
        </pc:sldMkLst>
        <pc:spChg chg="mod">
          <ac:chgData name="Santiago Rodriguez Paniagua" userId="69781b2f75dd22ef" providerId="LiveId" clId="{B5B9583A-C5A4-4DEB-90EE-F00528BF5E6B}" dt="2018-05-28T20:05:10.914" v="153" actId="120"/>
          <ac:spMkLst>
            <pc:docMk/>
            <pc:sldMk cId="2779748933" sldId="256"/>
            <ac:spMk id="2" creationId="{CA5787FA-B964-403C-A019-1AF1B7F866AE}"/>
          </ac:spMkLst>
        </pc:spChg>
        <pc:spChg chg="mod">
          <ac:chgData name="Santiago Rodriguez Paniagua" userId="69781b2f75dd22ef" providerId="LiveId" clId="{B5B9583A-C5A4-4DEB-90EE-F00528BF5E6B}" dt="2018-05-28T20:15:08.703" v="333" actId="1076"/>
          <ac:spMkLst>
            <pc:docMk/>
            <pc:sldMk cId="2779748933" sldId="256"/>
            <ac:spMk id="3" creationId="{378D52D5-5B34-4A55-A88B-3979DB707321}"/>
          </ac:spMkLst>
        </pc:spChg>
        <pc:picChg chg="add mod">
          <ac:chgData name="Santiago Rodriguez Paniagua" userId="69781b2f75dd22ef" providerId="LiveId" clId="{B5B9583A-C5A4-4DEB-90EE-F00528BF5E6B}" dt="2018-05-28T20:15:04.240" v="332" actId="1076"/>
          <ac:picMkLst>
            <pc:docMk/>
            <pc:sldMk cId="2779748933" sldId="256"/>
            <ac:picMk id="5" creationId="{5C64FC80-B8AD-422B-975F-3F082A92D61D}"/>
          </ac:picMkLst>
        </pc:picChg>
      </pc:sldChg>
      <pc:sldChg chg="addSp delSp modSp add">
        <pc:chgData name="Santiago Rodriguez Paniagua" userId="69781b2f75dd22ef" providerId="LiveId" clId="{B5B9583A-C5A4-4DEB-90EE-F00528BF5E6B}" dt="2018-05-28T20:05:47.847" v="159" actId="14100"/>
        <pc:sldMkLst>
          <pc:docMk/>
          <pc:sldMk cId="1503504062" sldId="257"/>
        </pc:sldMkLst>
        <pc:spChg chg="mod">
          <ac:chgData name="Santiago Rodriguez Paniagua" userId="69781b2f75dd22ef" providerId="LiveId" clId="{B5B9583A-C5A4-4DEB-90EE-F00528BF5E6B}" dt="2018-05-28T19:52:54.517" v="73" actId="20577"/>
          <ac:spMkLst>
            <pc:docMk/>
            <pc:sldMk cId="1503504062" sldId="257"/>
            <ac:spMk id="2" creationId="{F56DE088-86C3-4710-B037-B7832A2CEC9D}"/>
          </ac:spMkLst>
        </pc:spChg>
        <pc:spChg chg="del">
          <ac:chgData name="Santiago Rodriguez Paniagua" userId="69781b2f75dd22ef" providerId="LiveId" clId="{B5B9583A-C5A4-4DEB-90EE-F00528BF5E6B}" dt="2018-05-28T19:52:41.484" v="67" actId="931"/>
          <ac:spMkLst>
            <pc:docMk/>
            <pc:sldMk cId="1503504062" sldId="257"/>
            <ac:spMk id="3" creationId="{86DBA858-657F-4BA2-9807-604936DE753F}"/>
          </ac:spMkLst>
        </pc:spChg>
        <pc:spChg chg="add del mod">
          <ac:chgData name="Santiago Rodriguez Paniagua" userId="69781b2f75dd22ef" providerId="LiveId" clId="{B5B9583A-C5A4-4DEB-90EE-F00528BF5E6B}" dt="2018-05-28T20:00:34.835" v="108" actId="931"/>
          <ac:spMkLst>
            <pc:docMk/>
            <pc:sldMk cId="1503504062" sldId="257"/>
            <ac:spMk id="9" creationId="{417E9AE1-0DC1-4496-B3A3-3580E77DE528}"/>
          </ac:spMkLst>
        </pc:spChg>
        <pc:picChg chg="add del mod">
          <ac:chgData name="Santiago Rodriguez Paniagua" userId="69781b2f75dd22ef" providerId="LiveId" clId="{B5B9583A-C5A4-4DEB-90EE-F00528BF5E6B}" dt="2018-05-28T19:54:57.085" v="105" actId="478"/>
          <ac:picMkLst>
            <pc:docMk/>
            <pc:sldMk cId="1503504062" sldId="257"/>
            <ac:picMk id="5" creationId="{1EF7DC76-27CC-4146-9EAF-24E1E3726250}"/>
          </ac:picMkLst>
        </pc:picChg>
        <pc:picChg chg="add del mod">
          <ac:chgData name="Santiago Rodriguez Paniagua" userId="69781b2f75dd22ef" providerId="LiveId" clId="{B5B9583A-C5A4-4DEB-90EE-F00528BF5E6B}" dt="2018-05-28T19:53:07.763" v="75" actId="478"/>
          <ac:picMkLst>
            <pc:docMk/>
            <pc:sldMk cId="1503504062" sldId="257"/>
            <ac:picMk id="7" creationId="{30906E28-EA7D-4835-A1FA-EC445724F7E8}"/>
          </ac:picMkLst>
        </pc:picChg>
        <pc:picChg chg="add mod modCrop">
          <ac:chgData name="Santiago Rodriguez Paniagua" userId="69781b2f75dd22ef" providerId="LiveId" clId="{B5B9583A-C5A4-4DEB-90EE-F00528BF5E6B}" dt="2018-05-28T20:05:47.847" v="159" actId="14100"/>
          <ac:picMkLst>
            <pc:docMk/>
            <pc:sldMk cId="1503504062" sldId="257"/>
            <ac:picMk id="11" creationId="{3AFEB98C-F252-4F3E-B99E-B213DCAACC32}"/>
          </ac:picMkLst>
        </pc:picChg>
        <pc:picChg chg="add mod modCrop">
          <ac:chgData name="Santiago Rodriguez Paniagua" userId="69781b2f75dd22ef" providerId="LiveId" clId="{B5B9583A-C5A4-4DEB-90EE-F00528BF5E6B}" dt="2018-05-28T20:05:41.758" v="158" actId="1076"/>
          <ac:picMkLst>
            <pc:docMk/>
            <pc:sldMk cId="1503504062" sldId="257"/>
            <ac:picMk id="13" creationId="{12B8EE77-BFEA-4D81-873B-91EFFE3A533F}"/>
          </ac:picMkLst>
        </pc:picChg>
      </pc:sldChg>
      <pc:sldChg chg="addSp delSp modSp add">
        <pc:chgData name="Santiago Rodriguez Paniagua" userId="69781b2f75dd22ef" providerId="LiveId" clId="{B5B9583A-C5A4-4DEB-90EE-F00528BF5E6B}" dt="2018-05-28T20:07:48.034" v="200" actId="1076"/>
        <pc:sldMkLst>
          <pc:docMk/>
          <pc:sldMk cId="1982100553" sldId="258"/>
        </pc:sldMkLst>
        <pc:spChg chg="mod">
          <ac:chgData name="Santiago Rodriguez Paniagua" userId="69781b2f75dd22ef" providerId="LiveId" clId="{B5B9583A-C5A4-4DEB-90EE-F00528BF5E6B}" dt="2018-05-28T19:54:26.952" v="96" actId="20577"/>
          <ac:spMkLst>
            <pc:docMk/>
            <pc:sldMk cId="1982100553" sldId="258"/>
            <ac:spMk id="2" creationId="{8F169A3F-BBE3-442D-8E1E-09AE2B17BC7A}"/>
          </ac:spMkLst>
        </pc:spChg>
        <pc:spChg chg="add del">
          <ac:chgData name="Santiago Rodriguez Paniagua" userId="69781b2f75dd22ef" providerId="LiveId" clId="{B5B9583A-C5A4-4DEB-90EE-F00528BF5E6B}" dt="2018-05-28T19:54:06.234" v="87" actId="931"/>
          <ac:spMkLst>
            <pc:docMk/>
            <pc:sldMk cId="1982100553" sldId="258"/>
            <ac:spMk id="3" creationId="{53F20C3C-6961-4068-BE5D-AD87B4D8A578}"/>
          </ac:spMkLst>
        </pc:spChg>
        <pc:spChg chg="add del mod">
          <ac:chgData name="Santiago Rodriguez Paniagua" userId="69781b2f75dd22ef" providerId="LiveId" clId="{B5B9583A-C5A4-4DEB-90EE-F00528BF5E6B}" dt="2018-05-28T19:54:00.546" v="82" actId="478"/>
          <ac:spMkLst>
            <pc:docMk/>
            <pc:sldMk cId="1982100553" sldId="258"/>
            <ac:spMk id="9" creationId="{B00DEB99-F3A4-440E-A14D-18D4C102FB91}"/>
          </ac:spMkLst>
        </pc:spChg>
        <pc:spChg chg="add del mod">
          <ac:chgData name="Santiago Rodriguez Paniagua" userId="69781b2f75dd22ef" providerId="LiveId" clId="{B5B9583A-C5A4-4DEB-90EE-F00528BF5E6B}" dt="2018-05-28T19:54:19.436" v="89" actId="931"/>
          <ac:spMkLst>
            <pc:docMk/>
            <pc:sldMk cId="1982100553" sldId="258"/>
            <ac:spMk id="13" creationId="{332B3A1B-14A5-4433-8896-A066A0B8A727}"/>
          </ac:spMkLst>
        </pc:spChg>
        <pc:spChg chg="add del mod">
          <ac:chgData name="Santiago Rodriguez Paniagua" userId="69781b2f75dd22ef" providerId="LiveId" clId="{B5B9583A-C5A4-4DEB-90EE-F00528BF5E6B}" dt="2018-05-28T20:01:32.542" v="119" actId="931"/>
          <ac:spMkLst>
            <pc:docMk/>
            <pc:sldMk cId="1982100553" sldId="258"/>
            <ac:spMk id="17" creationId="{F0855471-1107-48B9-8843-7B2B2E53ADFD}"/>
          </ac:spMkLst>
        </pc:spChg>
        <pc:picChg chg="add del mod">
          <ac:chgData name="Santiago Rodriguez Paniagua" userId="69781b2f75dd22ef" providerId="LiveId" clId="{B5B9583A-C5A4-4DEB-90EE-F00528BF5E6B}" dt="2018-05-28T19:54:02.975" v="86" actId="931"/>
          <ac:picMkLst>
            <pc:docMk/>
            <pc:sldMk cId="1982100553" sldId="258"/>
            <ac:picMk id="5" creationId="{632F78A8-C4A6-4934-9F20-B0312B02CE47}"/>
          </ac:picMkLst>
        </pc:picChg>
        <pc:picChg chg="add del mod">
          <ac:chgData name="Santiago Rodriguez Paniagua" userId="69781b2f75dd22ef" providerId="LiveId" clId="{B5B9583A-C5A4-4DEB-90EE-F00528BF5E6B}" dt="2018-05-28T19:54:02.975" v="86" actId="931"/>
          <ac:picMkLst>
            <pc:docMk/>
            <pc:sldMk cId="1982100553" sldId="258"/>
            <ac:picMk id="7" creationId="{72362082-8C25-43FF-A0AD-DF28E4E44642}"/>
          </ac:picMkLst>
        </pc:picChg>
        <pc:picChg chg="add del mod">
          <ac:chgData name="Santiago Rodriguez Paniagua" userId="69781b2f75dd22ef" providerId="LiveId" clId="{B5B9583A-C5A4-4DEB-90EE-F00528BF5E6B}" dt="2018-05-28T19:54:12.637" v="88" actId="478"/>
          <ac:picMkLst>
            <pc:docMk/>
            <pc:sldMk cId="1982100553" sldId="258"/>
            <ac:picMk id="11" creationId="{4F0C8985-F5EE-4FC0-9E82-F7650AC224B3}"/>
          </ac:picMkLst>
        </pc:picChg>
        <pc:picChg chg="add del mod">
          <ac:chgData name="Santiago Rodriguez Paniagua" userId="69781b2f75dd22ef" providerId="LiveId" clId="{B5B9583A-C5A4-4DEB-90EE-F00528BF5E6B}" dt="2018-05-28T19:54:59.159" v="106" actId="478"/>
          <ac:picMkLst>
            <pc:docMk/>
            <pc:sldMk cId="1982100553" sldId="258"/>
            <ac:picMk id="15" creationId="{5E9AAF29-90FC-4EFF-875B-F7B88520734F}"/>
          </ac:picMkLst>
        </pc:picChg>
        <pc:picChg chg="add mod">
          <ac:chgData name="Santiago Rodriguez Paniagua" userId="69781b2f75dd22ef" providerId="LiveId" clId="{B5B9583A-C5A4-4DEB-90EE-F00528BF5E6B}" dt="2018-05-28T20:07:48.034" v="200" actId="1076"/>
          <ac:picMkLst>
            <pc:docMk/>
            <pc:sldMk cId="1982100553" sldId="258"/>
            <ac:picMk id="19" creationId="{A1CA5133-FC18-4510-B8AD-4E67A3B463D4}"/>
          </ac:picMkLst>
        </pc:picChg>
        <pc:picChg chg="add mod modCrop">
          <ac:chgData name="Santiago Rodriguez Paniagua" userId="69781b2f75dd22ef" providerId="LiveId" clId="{B5B9583A-C5A4-4DEB-90EE-F00528BF5E6B}" dt="2018-05-28T20:05:37.714" v="157" actId="1076"/>
          <ac:picMkLst>
            <pc:docMk/>
            <pc:sldMk cId="1982100553" sldId="258"/>
            <ac:picMk id="21" creationId="{8FDCB708-BEF8-433E-BC2B-395E21BE1288}"/>
          </ac:picMkLst>
        </pc:picChg>
      </pc:sldChg>
      <pc:sldChg chg="addSp delSp modSp add">
        <pc:chgData name="Santiago Rodriguez Paniagua" userId="69781b2f75dd22ef" providerId="LiveId" clId="{B5B9583A-C5A4-4DEB-90EE-F00528BF5E6B}" dt="2018-05-28T20:14:21.013" v="330" actId="20577"/>
        <pc:sldMkLst>
          <pc:docMk/>
          <pc:sldMk cId="11170970" sldId="259"/>
        </pc:sldMkLst>
        <pc:spChg chg="mod">
          <ac:chgData name="Santiago Rodriguez Paniagua" userId="69781b2f75dd22ef" providerId="LiveId" clId="{B5B9583A-C5A4-4DEB-90EE-F00528BF5E6B}" dt="2018-05-28T20:14:21.013" v="330" actId="20577"/>
          <ac:spMkLst>
            <pc:docMk/>
            <pc:sldMk cId="11170970" sldId="259"/>
            <ac:spMk id="2" creationId="{E8C3B578-CCB1-4A28-9A2C-5157FA47A789}"/>
          </ac:spMkLst>
        </pc:spChg>
        <pc:spChg chg="del">
          <ac:chgData name="Santiago Rodriguez Paniagua" userId="69781b2f75dd22ef" providerId="LiveId" clId="{B5B9583A-C5A4-4DEB-90EE-F00528BF5E6B}" dt="2018-05-28T19:54:43.194" v="98" actId="931"/>
          <ac:spMkLst>
            <pc:docMk/>
            <pc:sldMk cId="11170970" sldId="259"/>
            <ac:spMk id="3" creationId="{19B3F029-36BD-4652-BA9B-51A606C62489}"/>
          </ac:spMkLst>
        </pc:spChg>
        <pc:spChg chg="add del mod">
          <ac:chgData name="Santiago Rodriguez Paniagua" userId="69781b2f75dd22ef" providerId="LiveId" clId="{B5B9583A-C5A4-4DEB-90EE-F00528BF5E6B}" dt="2018-05-28T20:02:57.053" v="129" actId="931"/>
          <ac:spMkLst>
            <pc:docMk/>
            <pc:sldMk cId="11170970" sldId="259"/>
            <ac:spMk id="7" creationId="{0C1D3BCC-516D-474C-AD3C-DD833E3AD96E}"/>
          </ac:spMkLst>
        </pc:spChg>
        <pc:picChg chg="add del mod">
          <ac:chgData name="Santiago Rodriguez Paniagua" userId="69781b2f75dd22ef" providerId="LiveId" clId="{B5B9583A-C5A4-4DEB-90EE-F00528BF5E6B}" dt="2018-05-28T19:55:00.713" v="107" actId="478"/>
          <ac:picMkLst>
            <pc:docMk/>
            <pc:sldMk cId="11170970" sldId="259"/>
            <ac:picMk id="5" creationId="{217AE14E-3E69-4686-BDEA-7DBBD745E637}"/>
          </ac:picMkLst>
        </pc:picChg>
        <pc:picChg chg="add mod modCrop">
          <ac:chgData name="Santiago Rodriguez Paniagua" userId="69781b2f75dd22ef" providerId="LiveId" clId="{B5B9583A-C5A4-4DEB-90EE-F00528BF5E6B}" dt="2018-05-28T20:03:55.983" v="140" actId="14100"/>
          <ac:picMkLst>
            <pc:docMk/>
            <pc:sldMk cId="11170970" sldId="259"/>
            <ac:picMk id="9" creationId="{850FEBC3-DB9C-489C-B1D2-A938637C3AFA}"/>
          </ac:picMkLst>
        </pc:picChg>
        <pc:picChg chg="add mod modCrop">
          <ac:chgData name="Santiago Rodriguez Paniagua" userId="69781b2f75dd22ef" providerId="LiveId" clId="{B5B9583A-C5A4-4DEB-90EE-F00528BF5E6B}" dt="2018-05-28T20:05:27.956" v="154" actId="1076"/>
          <ac:picMkLst>
            <pc:docMk/>
            <pc:sldMk cId="11170970" sldId="259"/>
            <ac:picMk id="11" creationId="{4474C74B-7A8F-49E7-BE63-07965B7A496E}"/>
          </ac:picMkLst>
        </pc:picChg>
      </pc:sldChg>
      <pc:sldChg chg="addSp delSp modSp add">
        <pc:chgData name="Santiago Rodriguez Paniagua" userId="69781b2f75dd22ef" providerId="LiveId" clId="{B5B9583A-C5A4-4DEB-90EE-F00528BF5E6B}" dt="2018-05-28T20:14:14.051" v="320" actId="20577"/>
        <pc:sldMkLst>
          <pc:docMk/>
          <pc:sldMk cId="1695895824" sldId="260"/>
        </pc:sldMkLst>
        <pc:spChg chg="mod">
          <ac:chgData name="Santiago Rodriguez Paniagua" userId="69781b2f75dd22ef" providerId="LiveId" clId="{B5B9583A-C5A4-4DEB-90EE-F00528BF5E6B}" dt="2018-05-28T20:14:14.051" v="320" actId="20577"/>
          <ac:spMkLst>
            <pc:docMk/>
            <pc:sldMk cId="1695895824" sldId="260"/>
            <ac:spMk id="2" creationId="{46ECB2C8-A1F5-4842-AE04-780B63FDEB46}"/>
          </ac:spMkLst>
        </pc:spChg>
        <pc:spChg chg="del">
          <ac:chgData name="Santiago Rodriguez Paniagua" userId="69781b2f75dd22ef" providerId="LiveId" clId="{B5B9583A-C5A4-4DEB-90EE-F00528BF5E6B}" dt="2018-05-28T20:06:33.529" v="161" actId="931"/>
          <ac:spMkLst>
            <pc:docMk/>
            <pc:sldMk cId="1695895824" sldId="260"/>
            <ac:spMk id="3" creationId="{A837C696-0241-4825-8667-F67EB4BD173A}"/>
          </ac:spMkLst>
        </pc:spChg>
        <pc:picChg chg="add mod modCrop">
          <ac:chgData name="Santiago Rodriguez Paniagua" userId="69781b2f75dd22ef" providerId="LiveId" clId="{B5B9583A-C5A4-4DEB-90EE-F00528BF5E6B}" dt="2018-05-28T20:08:38.740" v="208" actId="14100"/>
          <ac:picMkLst>
            <pc:docMk/>
            <pc:sldMk cId="1695895824" sldId="260"/>
            <ac:picMk id="5" creationId="{2BEFD2F2-3E94-45D3-8722-02AC138D27A6}"/>
          </ac:picMkLst>
        </pc:picChg>
        <pc:picChg chg="add mod modCrop">
          <ac:chgData name="Santiago Rodriguez Paniagua" userId="69781b2f75dd22ef" providerId="LiveId" clId="{B5B9583A-C5A4-4DEB-90EE-F00528BF5E6B}" dt="2018-05-28T20:08:22.198" v="206" actId="14100"/>
          <ac:picMkLst>
            <pc:docMk/>
            <pc:sldMk cId="1695895824" sldId="260"/>
            <ac:picMk id="7" creationId="{8955529F-A884-45A1-BA89-DF5AE0E18F72}"/>
          </ac:picMkLst>
        </pc:picChg>
      </pc:sldChg>
      <pc:sldChg chg="addSp delSp modSp add">
        <pc:chgData name="Santiago Rodriguez Paniagua" userId="69781b2f75dd22ef" providerId="LiveId" clId="{B5B9583A-C5A4-4DEB-90EE-F00528BF5E6B}" dt="2018-05-28T20:13:59.799" v="308" actId="20577"/>
        <pc:sldMkLst>
          <pc:docMk/>
          <pc:sldMk cId="2200461021" sldId="261"/>
        </pc:sldMkLst>
        <pc:spChg chg="mod">
          <ac:chgData name="Santiago Rodriguez Paniagua" userId="69781b2f75dd22ef" providerId="LiveId" clId="{B5B9583A-C5A4-4DEB-90EE-F00528BF5E6B}" dt="2018-05-28T20:13:59.799" v="308" actId="20577"/>
          <ac:spMkLst>
            <pc:docMk/>
            <pc:sldMk cId="2200461021" sldId="261"/>
            <ac:spMk id="2" creationId="{764B4C58-8ABF-4354-9946-745CF0C6D1ED}"/>
          </ac:spMkLst>
        </pc:spChg>
        <pc:spChg chg="del">
          <ac:chgData name="Santiago Rodriguez Paniagua" userId="69781b2f75dd22ef" providerId="LiveId" clId="{B5B9583A-C5A4-4DEB-90EE-F00528BF5E6B}" dt="2018-05-28T20:09:11.655" v="210" actId="931"/>
          <ac:spMkLst>
            <pc:docMk/>
            <pc:sldMk cId="2200461021" sldId="261"/>
            <ac:spMk id="3" creationId="{E76C55E7-BFB5-42CD-8277-6857741AA2FC}"/>
          </ac:spMkLst>
        </pc:spChg>
        <pc:picChg chg="add mod modCrop">
          <ac:chgData name="Santiago Rodriguez Paniagua" userId="69781b2f75dd22ef" providerId="LiveId" clId="{B5B9583A-C5A4-4DEB-90EE-F00528BF5E6B}" dt="2018-05-28T20:10:20.308" v="242" actId="1076"/>
          <ac:picMkLst>
            <pc:docMk/>
            <pc:sldMk cId="2200461021" sldId="261"/>
            <ac:picMk id="5" creationId="{8B8BD3C7-50B9-4D8F-BC59-9AA08DD2805A}"/>
          </ac:picMkLst>
        </pc:picChg>
        <pc:picChg chg="add mod ord modCrop">
          <ac:chgData name="Santiago Rodriguez Paniagua" userId="69781b2f75dd22ef" providerId="LiveId" clId="{B5B9583A-C5A4-4DEB-90EE-F00528BF5E6B}" dt="2018-05-28T20:10:07.764" v="240" actId="166"/>
          <ac:picMkLst>
            <pc:docMk/>
            <pc:sldMk cId="2200461021" sldId="261"/>
            <ac:picMk id="7" creationId="{A16D41A3-DA5E-4D09-8AAF-7EB67B015DA9}"/>
          </ac:picMkLst>
        </pc:picChg>
      </pc:sldChg>
      <pc:sldChg chg="add del">
        <pc:chgData name="Santiago Rodriguez Paniagua" userId="69781b2f75dd22ef" providerId="LiveId" clId="{B5B9583A-C5A4-4DEB-90EE-F00528BF5E6B}" dt="2018-05-28T20:14:28.048" v="331" actId="2696"/>
        <pc:sldMkLst>
          <pc:docMk/>
          <pc:sldMk cId="3699254192" sldId="262"/>
        </pc:sldMkLst>
      </pc:sldChg>
      <pc:sldChg chg="addSp delSp modSp add">
        <pc:chgData name="Santiago Rodriguez Paniagua" userId="69781b2f75dd22ef" providerId="LiveId" clId="{B5B9583A-C5A4-4DEB-90EE-F00528BF5E6B}" dt="2018-05-28T20:12:15.402" v="296" actId="1076"/>
        <pc:sldMkLst>
          <pc:docMk/>
          <pc:sldMk cId="2279459191" sldId="263"/>
        </pc:sldMkLst>
        <pc:spChg chg="mod">
          <ac:chgData name="Santiago Rodriguez Paniagua" userId="69781b2f75dd22ef" providerId="LiveId" clId="{B5B9583A-C5A4-4DEB-90EE-F00528BF5E6B}" dt="2018-05-28T20:11:32.392" v="284" actId="20577"/>
          <ac:spMkLst>
            <pc:docMk/>
            <pc:sldMk cId="2279459191" sldId="263"/>
            <ac:spMk id="2" creationId="{ED601525-325F-4202-A02A-E87172A90AE5}"/>
          </ac:spMkLst>
        </pc:spChg>
        <pc:spChg chg="del">
          <ac:chgData name="Santiago Rodriguez Paniagua" userId="69781b2f75dd22ef" providerId="LiveId" clId="{B5B9583A-C5A4-4DEB-90EE-F00528BF5E6B}" dt="2018-05-28T20:11:15.496" v="252" actId="931"/>
          <ac:spMkLst>
            <pc:docMk/>
            <pc:sldMk cId="2279459191" sldId="263"/>
            <ac:spMk id="3" creationId="{140364B9-A539-4F62-9BBF-20FAA69E54D9}"/>
          </ac:spMkLst>
        </pc:spChg>
        <pc:picChg chg="add mod modCrop">
          <ac:chgData name="Santiago Rodriguez Paniagua" userId="69781b2f75dd22ef" providerId="LiveId" clId="{B5B9583A-C5A4-4DEB-90EE-F00528BF5E6B}" dt="2018-05-28T20:12:15.402" v="296" actId="1076"/>
          <ac:picMkLst>
            <pc:docMk/>
            <pc:sldMk cId="2279459191" sldId="263"/>
            <ac:picMk id="5" creationId="{7D383E64-32A5-4709-8484-4863FD18BE53}"/>
          </ac:picMkLst>
        </pc:picChg>
        <pc:picChg chg="add mod modCrop">
          <ac:chgData name="Santiago Rodriguez Paniagua" userId="69781b2f75dd22ef" providerId="LiveId" clId="{B5B9583A-C5A4-4DEB-90EE-F00528BF5E6B}" dt="2018-05-28T20:12:08.984" v="294" actId="1076"/>
          <ac:picMkLst>
            <pc:docMk/>
            <pc:sldMk cId="2279459191" sldId="263"/>
            <ac:picMk id="7" creationId="{6517B426-3974-40F7-88D3-601A50E6E7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46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073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6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6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4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B8CB-4A58-4B4A-9CD7-E218620F8BD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5FE255-FA6B-4DB7-B204-37AE4ED8FA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787FA-B964-403C-A019-1AF1B7F86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57273"/>
            <a:ext cx="9144000" cy="840081"/>
          </a:xfrm>
        </p:spPr>
        <p:txBody>
          <a:bodyPr>
            <a:normAutofit fontScale="90000"/>
          </a:bodyPr>
          <a:lstStyle/>
          <a:p>
            <a:pPr algn="l"/>
            <a:r>
              <a:rPr lang="es-CR" dirty="0"/>
              <a:t>Compuertas Lógicas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8D52D5-5B34-4A55-A88B-3979DB70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6138484"/>
            <a:ext cx="5552049" cy="3622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R" sz="2000" dirty="0"/>
              <a:t>Lic. Santiago Rodríguez Paniagua. (2018)</a:t>
            </a: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64FC80-B8AD-422B-975F-3F082A92D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1526345"/>
            <a:ext cx="6093449" cy="41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4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DE088-86C3-4710-B037-B7832A2C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OR</a:t>
            </a:r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AFEB98C-F252-4F3E-B99E-B213DCAAC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/>
          <a:stretch/>
        </p:blipFill>
        <p:spPr>
          <a:xfrm>
            <a:off x="604911" y="1452390"/>
            <a:ext cx="7399606" cy="4476604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B8EE77-BFEA-4D81-873B-91EFFE3A5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8" t="20355" r="19385" b="23687"/>
          <a:stretch/>
        </p:blipFill>
        <p:spPr>
          <a:xfrm>
            <a:off x="3854548" y="5167312"/>
            <a:ext cx="4882661" cy="13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69A3F-BBE3-442D-8E1E-09AE2B17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And</a:t>
            </a:r>
            <a:endParaRPr lang="en-US" dirty="0"/>
          </a:p>
        </p:txBody>
      </p:sp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A1CA5133-FC18-4510-B8AD-4E67A3B46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8" y="1387932"/>
            <a:ext cx="8939584" cy="4391624"/>
          </a:xfr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FDCB708-BEF8-433E-BC2B-395E21BE12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t="21324" r="696" b="20757"/>
          <a:stretch/>
        </p:blipFill>
        <p:spPr>
          <a:xfrm>
            <a:off x="4026436" y="5110481"/>
            <a:ext cx="4906549" cy="13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3B578-CCB1-4A28-9A2C-5157FA47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Nor</a:t>
            </a:r>
            <a:r>
              <a:rPr lang="es-CR" dirty="0"/>
              <a:t> (OR Negado o Inverso)</a:t>
            </a:r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50FEBC3-DB9C-489C-B1D2-A938637C3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4"/>
          <a:stretch/>
        </p:blipFill>
        <p:spPr>
          <a:xfrm>
            <a:off x="318867" y="1445519"/>
            <a:ext cx="7615311" cy="4596507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474C74B-7A8F-49E7-BE63-07965B7A4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1" t="14367" r="16461" b="14741"/>
          <a:stretch/>
        </p:blipFill>
        <p:spPr>
          <a:xfrm>
            <a:off x="3570849" y="4927601"/>
            <a:ext cx="5050302" cy="1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B2C8-A1F5-4842-AE04-780B63FD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Nand</a:t>
            </a:r>
            <a:r>
              <a:rPr lang="es-CR" dirty="0"/>
              <a:t> (And Negado o Inverso)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EFD2F2-3E94-45D3-8722-02AC138D2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b="30760"/>
          <a:stretch/>
        </p:blipFill>
        <p:spPr>
          <a:xfrm>
            <a:off x="267286" y="1663579"/>
            <a:ext cx="9321054" cy="389315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55529F-A884-45A1-BA89-DF5AE0E18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2" t="20101" r="15486" b="16179"/>
          <a:stretch/>
        </p:blipFill>
        <p:spPr>
          <a:xfrm>
            <a:off x="3418450" y="4927601"/>
            <a:ext cx="5442497" cy="17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9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01525-325F-4202-A02A-E87172A9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XOR (OR Exclusivo)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383E64-32A5-4709-8484-4863FD18B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/>
          <a:stretch/>
        </p:blipFill>
        <p:spPr>
          <a:xfrm>
            <a:off x="379206" y="1476926"/>
            <a:ext cx="8065836" cy="447797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17B426-3974-40F7-88D3-601A50E6E7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6" t="20566" r="13999" b="11651"/>
          <a:stretch/>
        </p:blipFill>
        <p:spPr>
          <a:xfrm>
            <a:off x="3437206" y="5216524"/>
            <a:ext cx="5570806" cy="14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B4C58-8ABF-4354-9946-745CF0C6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XNOR (</a:t>
            </a:r>
            <a:r>
              <a:rPr lang="es-CR" dirty="0" err="1"/>
              <a:t>Or</a:t>
            </a:r>
            <a:r>
              <a:rPr lang="es-CR" dirty="0"/>
              <a:t> Negado o Inverso Exclusivo)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8BD3C7-50B9-4D8F-BC59-9AA08DD28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3" t="23708" r="12250" b="18579"/>
          <a:stretch/>
        </p:blipFill>
        <p:spPr>
          <a:xfrm>
            <a:off x="309489" y="1684310"/>
            <a:ext cx="7607580" cy="388268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6D41A3-DA5E-4D09-8AAF-7EB67B015D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 t="13244" r="14615" b="15133"/>
          <a:stretch/>
        </p:blipFill>
        <p:spPr>
          <a:xfrm>
            <a:off x="3726167" y="5320901"/>
            <a:ext cx="4515730" cy="14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61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40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Compuertas Lógicas</vt:lpstr>
      <vt:lpstr>OR</vt:lpstr>
      <vt:lpstr>And</vt:lpstr>
      <vt:lpstr>Nor (OR Negado o Inverso)</vt:lpstr>
      <vt:lpstr>Nand (And Negado o Inverso)</vt:lpstr>
      <vt:lpstr>XOR (OR Exclusivo)</vt:lpstr>
      <vt:lpstr>XNOR (Or Negado o Inverso Exclusivo)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Compuertas Lógicas</dc:title>
  <dc:creator>Santiago Rodriguez Paniagua</dc:creator>
  <cp:lastModifiedBy>Santiago Rodriguez Paniagua</cp:lastModifiedBy>
  <cp:revision>1</cp:revision>
  <dcterms:created xsi:type="dcterms:W3CDTF">2018-05-28T19:49:11Z</dcterms:created>
  <dcterms:modified xsi:type="dcterms:W3CDTF">2018-05-28T20:15:11Z</dcterms:modified>
</cp:coreProperties>
</file>