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1" r:id="rId3"/>
    <p:sldId id="263" r:id="rId4"/>
    <p:sldId id="264" r:id="rId5"/>
    <p:sldId id="265" r:id="rId6"/>
    <p:sldId id="259" r:id="rId7"/>
    <p:sldId id="258" r:id="rId8"/>
    <p:sldId id="257" r:id="rId9"/>
    <p:sldId id="260"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Rodriguez Paniagua" userId="69781b2f75dd22ef" providerId="LiveId" clId="{59A7C725-77F8-461E-9E37-FC0C171C668B}"/>
    <pc:docChg chg="undo custSel addSld delSld modSld sldOrd">
      <pc:chgData name="Santiago Rodriguez Paniagua" userId="69781b2f75dd22ef" providerId="LiveId" clId="{59A7C725-77F8-461E-9E37-FC0C171C668B}" dt="2018-05-21T20:00:36.079" v="936" actId="27636"/>
      <pc:docMkLst>
        <pc:docMk/>
      </pc:docMkLst>
      <pc:sldChg chg="addSp modSp add">
        <pc:chgData name="Santiago Rodriguez Paniagua" userId="69781b2f75dd22ef" providerId="LiveId" clId="{59A7C725-77F8-461E-9E37-FC0C171C668B}" dt="2018-05-21T19:32:26.945" v="816" actId="1076"/>
        <pc:sldMkLst>
          <pc:docMk/>
          <pc:sldMk cId="3833274722" sldId="256"/>
        </pc:sldMkLst>
        <pc:spChg chg="mod">
          <ac:chgData name="Santiago Rodriguez Paniagua" userId="69781b2f75dd22ef" providerId="LiveId" clId="{59A7C725-77F8-461E-9E37-FC0C171C668B}" dt="2018-05-21T16:24:44.241" v="24" actId="20577"/>
          <ac:spMkLst>
            <pc:docMk/>
            <pc:sldMk cId="3833274722" sldId="256"/>
            <ac:spMk id="2" creationId="{28B85CAD-96E1-494D-98C1-D4D6330A7C74}"/>
          </ac:spMkLst>
        </pc:spChg>
        <pc:spChg chg="mod">
          <ac:chgData name="Santiago Rodriguez Paniagua" userId="69781b2f75dd22ef" providerId="LiveId" clId="{59A7C725-77F8-461E-9E37-FC0C171C668B}" dt="2018-05-21T16:25:23.231" v="76" actId="1076"/>
          <ac:spMkLst>
            <pc:docMk/>
            <pc:sldMk cId="3833274722" sldId="256"/>
            <ac:spMk id="3" creationId="{544FC56F-0246-4FDF-9F64-33BD9769296A}"/>
          </ac:spMkLst>
        </pc:spChg>
        <pc:picChg chg="add mod">
          <ac:chgData name="Santiago Rodriguez Paniagua" userId="69781b2f75dd22ef" providerId="LiveId" clId="{59A7C725-77F8-461E-9E37-FC0C171C668B}" dt="2018-05-21T19:32:26.945" v="816" actId="1076"/>
          <ac:picMkLst>
            <pc:docMk/>
            <pc:sldMk cId="3833274722" sldId="256"/>
            <ac:picMk id="6146" creationId="{8732F20D-4706-43D9-9FCF-A24969ED3502}"/>
          </ac:picMkLst>
        </pc:picChg>
      </pc:sldChg>
      <pc:sldChg chg="addSp delSp modSp add">
        <pc:chgData name="Santiago Rodriguez Paniagua" userId="69781b2f75dd22ef" providerId="LiveId" clId="{59A7C725-77F8-461E-9E37-FC0C171C668B}" dt="2018-05-21T19:45:58.323" v="888" actId="14100"/>
        <pc:sldMkLst>
          <pc:docMk/>
          <pc:sldMk cId="2674998945" sldId="257"/>
        </pc:sldMkLst>
        <pc:spChg chg="mod">
          <ac:chgData name="Santiago Rodriguez Paniagua" userId="69781b2f75dd22ef" providerId="LiveId" clId="{59A7C725-77F8-461E-9E37-FC0C171C668B}" dt="2018-05-21T19:45:49.989" v="886" actId="1076"/>
          <ac:spMkLst>
            <pc:docMk/>
            <pc:sldMk cId="2674998945" sldId="257"/>
            <ac:spMk id="2" creationId="{18EBA7A5-3F7F-49FC-93C8-3DBB6983658F}"/>
          </ac:spMkLst>
        </pc:spChg>
        <pc:spChg chg="mod">
          <ac:chgData name="Santiago Rodriguez Paniagua" userId="69781b2f75dd22ef" providerId="LiveId" clId="{59A7C725-77F8-461E-9E37-FC0C171C668B}" dt="2018-05-21T19:45:53.123" v="887" actId="1076"/>
          <ac:spMkLst>
            <pc:docMk/>
            <pc:sldMk cId="2674998945" sldId="257"/>
            <ac:spMk id="3" creationId="{918CA37E-70DA-43E0-A2A4-E58C7AF7813A}"/>
          </ac:spMkLst>
        </pc:spChg>
        <pc:picChg chg="add mod">
          <ac:chgData name="Santiago Rodriguez Paniagua" userId="69781b2f75dd22ef" providerId="LiveId" clId="{59A7C725-77F8-461E-9E37-FC0C171C668B}" dt="2018-05-21T19:45:58.323" v="888" actId="14100"/>
          <ac:picMkLst>
            <pc:docMk/>
            <pc:sldMk cId="2674998945" sldId="257"/>
            <ac:picMk id="4" creationId="{6F1338F7-6A48-4712-AAAD-B4963E8C0B58}"/>
          </ac:picMkLst>
        </pc:picChg>
        <pc:picChg chg="add del mod">
          <ac:chgData name="Santiago Rodriguez Paniagua" userId="69781b2f75dd22ef" providerId="LiveId" clId="{59A7C725-77F8-461E-9E37-FC0C171C668B}" dt="2018-05-21T19:31:45.801" v="814"/>
          <ac:picMkLst>
            <pc:docMk/>
            <pc:sldMk cId="2674998945" sldId="257"/>
            <ac:picMk id="5122" creationId="{AC3CC2AD-579C-4D37-AA77-1FEA5B599D4B}"/>
          </ac:picMkLst>
        </pc:picChg>
        <pc:picChg chg="add del">
          <ac:chgData name="Santiago Rodriguez Paniagua" userId="69781b2f75dd22ef" providerId="LiveId" clId="{59A7C725-77F8-461E-9E37-FC0C171C668B}" dt="2018-05-21T19:31:44.133" v="809"/>
          <ac:picMkLst>
            <pc:docMk/>
            <pc:sldMk cId="2674998945" sldId="257"/>
            <ac:picMk id="5124" creationId="{85AAAD28-AAF4-47D4-9029-A8D091F2B3DA}"/>
          </ac:picMkLst>
        </pc:picChg>
        <pc:picChg chg="add del mod">
          <ac:chgData name="Santiago Rodriguez Paniagua" userId="69781b2f75dd22ef" providerId="LiveId" clId="{59A7C725-77F8-461E-9E37-FC0C171C668B}" dt="2018-05-21T19:45:32.840" v="881" actId="478"/>
          <ac:picMkLst>
            <pc:docMk/>
            <pc:sldMk cId="2674998945" sldId="257"/>
            <ac:picMk id="5126" creationId="{71ED4FEA-ABC3-4149-AC77-CC8080C7BAB2}"/>
          </ac:picMkLst>
        </pc:picChg>
      </pc:sldChg>
      <pc:sldChg chg="addSp delSp modSp add ord">
        <pc:chgData name="Santiago Rodriguez Paniagua" userId="69781b2f75dd22ef" providerId="LiveId" clId="{59A7C725-77F8-461E-9E37-FC0C171C668B}" dt="2018-05-21T19:39:08.309" v="866" actId="1076"/>
        <pc:sldMkLst>
          <pc:docMk/>
          <pc:sldMk cId="733739102" sldId="258"/>
        </pc:sldMkLst>
        <pc:spChg chg="mod">
          <ac:chgData name="Santiago Rodriguez Paniagua" userId="69781b2f75dd22ef" providerId="LiveId" clId="{59A7C725-77F8-461E-9E37-FC0C171C668B}" dt="2018-05-21T18:57:11.138" v="790" actId="313"/>
          <ac:spMkLst>
            <pc:docMk/>
            <pc:sldMk cId="733739102" sldId="258"/>
            <ac:spMk id="2" creationId="{0098CBF9-4996-441E-A745-1265BB680299}"/>
          </ac:spMkLst>
        </pc:spChg>
        <pc:spChg chg="add del mod">
          <ac:chgData name="Santiago Rodriguez Paniagua" userId="69781b2f75dd22ef" providerId="LiveId" clId="{59A7C725-77F8-461E-9E37-FC0C171C668B}" dt="2018-05-21T19:39:08.309" v="866" actId="1076"/>
          <ac:spMkLst>
            <pc:docMk/>
            <pc:sldMk cId="733739102" sldId="258"/>
            <ac:spMk id="3" creationId="{7658C746-8869-40C9-B3D4-EFD7181E0EFD}"/>
          </ac:spMkLst>
        </pc:spChg>
        <pc:spChg chg="add del">
          <ac:chgData name="Santiago Rodriguez Paniagua" userId="69781b2f75dd22ef" providerId="LiveId" clId="{59A7C725-77F8-461E-9E37-FC0C171C668B}" dt="2018-05-21T18:49:56.605" v="686"/>
          <ac:spMkLst>
            <pc:docMk/>
            <pc:sldMk cId="733739102" sldId="258"/>
            <ac:spMk id="5" creationId="{4C80F42B-A524-4C8B-A192-A9E659BD1305}"/>
          </ac:spMkLst>
        </pc:spChg>
        <pc:graphicFrameChg chg="add del mod">
          <ac:chgData name="Santiago Rodriguez Paniagua" userId="69781b2f75dd22ef" providerId="LiveId" clId="{59A7C725-77F8-461E-9E37-FC0C171C668B}" dt="2018-05-21T18:49:56.605" v="686"/>
          <ac:graphicFrameMkLst>
            <pc:docMk/>
            <pc:sldMk cId="733739102" sldId="258"/>
            <ac:graphicFrameMk id="4" creationId="{2B0D30D2-E892-4725-9CDD-60A87DB7BB62}"/>
          </ac:graphicFrameMkLst>
        </pc:graphicFrameChg>
        <pc:picChg chg="add mod modCrop">
          <ac:chgData name="Santiago Rodriguez Paniagua" userId="69781b2f75dd22ef" providerId="LiveId" clId="{59A7C725-77F8-461E-9E37-FC0C171C668B}" dt="2018-05-21T18:55:53.953" v="784" actId="1076"/>
          <ac:picMkLst>
            <pc:docMk/>
            <pc:sldMk cId="733739102" sldId="258"/>
            <ac:picMk id="4099" creationId="{301857C2-B357-4CB4-95A2-98D02C315260}"/>
          </ac:picMkLst>
        </pc:picChg>
      </pc:sldChg>
      <pc:sldChg chg="addSp modSp add ord">
        <pc:chgData name="Santiago Rodriguez Paniagua" userId="69781b2f75dd22ef" providerId="LiveId" clId="{59A7C725-77F8-461E-9E37-FC0C171C668B}" dt="2018-05-21T18:40:12.379" v="626" actId="14100"/>
        <pc:sldMkLst>
          <pc:docMk/>
          <pc:sldMk cId="3201257557" sldId="259"/>
        </pc:sldMkLst>
        <pc:spChg chg="mod">
          <ac:chgData name="Santiago Rodriguez Paniagua" userId="69781b2f75dd22ef" providerId="LiveId" clId="{59A7C725-77F8-461E-9E37-FC0C171C668B}" dt="2018-05-21T18:25:01.846" v="543" actId="20577"/>
          <ac:spMkLst>
            <pc:docMk/>
            <pc:sldMk cId="3201257557" sldId="259"/>
            <ac:spMk id="2" creationId="{0F6B46A3-B8B5-462D-84D4-D4FD1EF14BED}"/>
          </ac:spMkLst>
        </pc:spChg>
        <pc:spChg chg="mod">
          <ac:chgData name="Santiago Rodriguez Paniagua" userId="69781b2f75dd22ef" providerId="LiveId" clId="{59A7C725-77F8-461E-9E37-FC0C171C668B}" dt="2018-05-21T18:39:26.402" v="617" actId="14100"/>
          <ac:spMkLst>
            <pc:docMk/>
            <pc:sldMk cId="3201257557" sldId="259"/>
            <ac:spMk id="3" creationId="{C396BA34-3D65-4602-9579-F1028FC0E03D}"/>
          </ac:spMkLst>
        </pc:spChg>
        <pc:picChg chg="add mod modCrop">
          <ac:chgData name="Santiago Rodriguez Paniagua" userId="69781b2f75dd22ef" providerId="LiveId" clId="{59A7C725-77F8-461E-9E37-FC0C171C668B}" dt="2018-05-21T18:40:12.379" v="626" actId="14100"/>
          <ac:picMkLst>
            <pc:docMk/>
            <pc:sldMk cId="3201257557" sldId="259"/>
            <ac:picMk id="3074" creationId="{AAFEC8F9-2221-427C-81B6-A6299AB321DC}"/>
          </ac:picMkLst>
        </pc:picChg>
      </pc:sldChg>
      <pc:sldChg chg="addSp modSp add">
        <pc:chgData name="Santiago Rodriguez Paniagua" userId="69781b2f75dd22ef" providerId="LiveId" clId="{59A7C725-77F8-461E-9E37-FC0C171C668B}" dt="2018-05-21T19:50:13.675" v="901" actId="1076"/>
        <pc:sldMkLst>
          <pc:docMk/>
          <pc:sldMk cId="3445191395" sldId="260"/>
        </pc:sldMkLst>
        <pc:spChg chg="mod">
          <ac:chgData name="Santiago Rodriguez Paniagua" userId="69781b2f75dd22ef" providerId="LiveId" clId="{59A7C725-77F8-461E-9E37-FC0C171C668B}" dt="2018-05-21T19:47:54.765" v="892" actId="1076"/>
          <ac:spMkLst>
            <pc:docMk/>
            <pc:sldMk cId="3445191395" sldId="260"/>
            <ac:spMk id="2" creationId="{2FE270E1-9613-4E96-AD6C-6767A2EEB65D}"/>
          </ac:spMkLst>
        </pc:spChg>
        <pc:spChg chg="mod">
          <ac:chgData name="Santiago Rodriguez Paniagua" userId="69781b2f75dd22ef" providerId="LiveId" clId="{59A7C725-77F8-461E-9E37-FC0C171C668B}" dt="2018-05-21T19:48:14.483" v="899" actId="6549"/>
          <ac:spMkLst>
            <pc:docMk/>
            <pc:sldMk cId="3445191395" sldId="260"/>
            <ac:spMk id="3" creationId="{AE96348D-EE99-4427-8FA0-862F0C87FAE9}"/>
          </ac:spMkLst>
        </pc:spChg>
        <pc:picChg chg="add mod">
          <ac:chgData name="Santiago Rodriguez Paniagua" userId="69781b2f75dd22ef" providerId="LiveId" clId="{59A7C725-77F8-461E-9E37-FC0C171C668B}" dt="2018-05-21T19:50:13.675" v="901" actId="1076"/>
          <ac:picMkLst>
            <pc:docMk/>
            <pc:sldMk cId="3445191395" sldId="260"/>
            <ac:picMk id="8194" creationId="{0F0CC864-9CCF-418E-8786-63EF49825628}"/>
          </ac:picMkLst>
        </pc:picChg>
      </pc:sldChg>
      <pc:sldChg chg="addSp delSp modSp add">
        <pc:chgData name="Santiago Rodriguez Paniagua" userId="69781b2f75dd22ef" providerId="LiveId" clId="{59A7C725-77F8-461E-9E37-FC0C171C668B}" dt="2018-05-21T18:11:06.296" v="500" actId="20577"/>
        <pc:sldMkLst>
          <pc:docMk/>
          <pc:sldMk cId="351722150" sldId="261"/>
        </pc:sldMkLst>
        <pc:spChg chg="mod">
          <ac:chgData name="Santiago Rodriguez Paniagua" userId="69781b2f75dd22ef" providerId="LiveId" clId="{59A7C725-77F8-461E-9E37-FC0C171C668B}" dt="2018-05-21T18:11:06.296" v="500" actId="20577"/>
          <ac:spMkLst>
            <pc:docMk/>
            <pc:sldMk cId="351722150" sldId="261"/>
            <ac:spMk id="2" creationId="{42A9853F-B50F-4803-BDEF-1EF54B5E391D}"/>
          </ac:spMkLst>
        </pc:spChg>
        <pc:spChg chg="add del mod">
          <ac:chgData name="Santiago Rodriguez Paniagua" userId="69781b2f75dd22ef" providerId="LiveId" clId="{59A7C725-77F8-461E-9E37-FC0C171C668B}" dt="2018-05-21T18:10:50.006" v="491" actId="14100"/>
          <ac:spMkLst>
            <pc:docMk/>
            <pc:sldMk cId="351722150" sldId="261"/>
            <ac:spMk id="3" creationId="{D331B978-ACB5-4D79-80BB-286660F5E699}"/>
          </ac:spMkLst>
        </pc:spChg>
        <pc:spChg chg="add del">
          <ac:chgData name="Santiago Rodriguez Paniagua" userId="69781b2f75dd22ef" providerId="LiveId" clId="{59A7C725-77F8-461E-9E37-FC0C171C668B}" dt="2018-05-21T17:26:29.310" v="136"/>
          <ac:spMkLst>
            <pc:docMk/>
            <pc:sldMk cId="351722150" sldId="261"/>
            <ac:spMk id="4" creationId="{04351EA3-8056-48CB-B64C-67A33F962CC8}"/>
          </ac:spMkLst>
        </pc:spChg>
        <pc:picChg chg="add mod">
          <ac:chgData name="Santiago Rodriguez Paniagua" userId="69781b2f75dd22ef" providerId="LiveId" clId="{59A7C725-77F8-461E-9E37-FC0C171C668B}" dt="2018-05-21T18:10:53.502" v="496" actId="1035"/>
          <ac:picMkLst>
            <pc:docMk/>
            <pc:sldMk cId="351722150" sldId="261"/>
            <ac:picMk id="1027" creationId="{B0486A29-CA38-40FE-AD07-C505C7CBC3C2}"/>
          </ac:picMkLst>
        </pc:picChg>
      </pc:sldChg>
      <pc:sldChg chg="modSp add del">
        <pc:chgData name="Santiago Rodriguez Paniagua" userId="69781b2f75dd22ef" providerId="LiveId" clId="{59A7C725-77F8-461E-9E37-FC0C171C668B}" dt="2018-05-21T18:10:59.212" v="497" actId="2696"/>
        <pc:sldMkLst>
          <pc:docMk/>
          <pc:sldMk cId="3252065327" sldId="262"/>
        </pc:sldMkLst>
        <pc:spChg chg="mod">
          <ac:chgData name="Santiago Rodriguez Paniagua" userId="69781b2f75dd22ef" providerId="LiveId" clId="{59A7C725-77F8-461E-9E37-FC0C171C668B}" dt="2018-05-21T17:32:05.968" v="169" actId="20577"/>
          <ac:spMkLst>
            <pc:docMk/>
            <pc:sldMk cId="3252065327" sldId="262"/>
            <ac:spMk id="2" creationId="{42A9853F-B50F-4803-BDEF-1EF54B5E391D}"/>
          </ac:spMkLst>
        </pc:spChg>
        <pc:spChg chg="mod">
          <ac:chgData name="Santiago Rodriguez Paniagua" userId="69781b2f75dd22ef" providerId="LiveId" clId="{59A7C725-77F8-461E-9E37-FC0C171C668B}" dt="2018-05-21T18:10:24.942" v="473"/>
          <ac:spMkLst>
            <pc:docMk/>
            <pc:sldMk cId="3252065327" sldId="262"/>
            <ac:spMk id="3" creationId="{D331B978-ACB5-4D79-80BB-286660F5E699}"/>
          </ac:spMkLst>
        </pc:spChg>
      </pc:sldChg>
      <pc:sldChg chg="modSp add">
        <pc:chgData name="Santiago Rodriguez Paniagua" userId="69781b2f75dd22ef" providerId="LiveId" clId="{59A7C725-77F8-461E-9E37-FC0C171C668B}" dt="2018-05-21T18:11:16.829" v="503" actId="27636"/>
        <pc:sldMkLst>
          <pc:docMk/>
          <pc:sldMk cId="3063703167" sldId="263"/>
        </pc:sldMkLst>
        <pc:spChg chg="mod">
          <ac:chgData name="Santiago Rodriguez Paniagua" userId="69781b2f75dd22ef" providerId="LiveId" clId="{59A7C725-77F8-461E-9E37-FC0C171C668B}" dt="2018-05-21T18:03:35.500" v="349" actId="20577"/>
          <ac:spMkLst>
            <pc:docMk/>
            <pc:sldMk cId="3063703167" sldId="263"/>
            <ac:spMk id="2" creationId="{926DFB1E-EF91-4816-9CB0-7DBAABA84B2C}"/>
          </ac:spMkLst>
        </pc:spChg>
        <pc:spChg chg="mod">
          <ac:chgData name="Santiago Rodriguez Paniagua" userId="69781b2f75dd22ef" providerId="LiveId" clId="{59A7C725-77F8-461E-9E37-FC0C171C668B}" dt="2018-05-21T18:11:16.829" v="503" actId="27636"/>
          <ac:spMkLst>
            <pc:docMk/>
            <pc:sldMk cId="3063703167" sldId="263"/>
            <ac:spMk id="3" creationId="{0D69860B-AC75-426F-88F7-B74E4C3216E4}"/>
          </ac:spMkLst>
        </pc:spChg>
      </pc:sldChg>
      <pc:sldChg chg="modSp add">
        <pc:chgData name="Santiago Rodriguez Paniagua" userId="69781b2f75dd22ef" providerId="LiveId" clId="{59A7C725-77F8-461E-9E37-FC0C171C668B}" dt="2018-05-21T18:24:46.265" v="531" actId="20577"/>
        <pc:sldMkLst>
          <pc:docMk/>
          <pc:sldMk cId="2056236753" sldId="264"/>
        </pc:sldMkLst>
        <pc:spChg chg="mod">
          <ac:chgData name="Santiago Rodriguez Paniagua" userId="69781b2f75dd22ef" providerId="LiveId" clId="{59A7C725-77F8-461E-9E37-FC0C171C668B}" dt="2018-05-21T18:24:46.265" v="531" actId="20577"/>
          <ac:spMkLst>
            <pc:docMk/>
            <pc:sldMk cId="2056236753" sldId="264"/>
            <ac:spMk id="2" creationId="{926DFB1E-EF91-4816-9CB0-7DBAABA84B2C}"/>
          </ac:spMkLst>
        </pc:spChg>
        <pc:spChg chg="mod">
          <ac:chgData name="Santiago Rodriguez Paniagua" userId="69781b2f75dd22ef" providerId="LiveId" clId="{59A7C725-77F8-461E-9E37-FC0C171C668B}" dt="2018-05-21T18:11:38.822" v="510" actId="27636"/>
          <ac:spMkLst>
            <pc:docMk/>
            <pc:sldMk cId="2056236753" sldId="264"/>
            <ac:spMk id="3" creationId="{0D69860B-AC75-426F-88F7-B74E4C3216E4}"/>
          </ac:spMkLst>
        </pc:spChg>
      </pc:sldChg>
      <pc:sldChg chg="add del">
        <pc:chgData name="Santiago Rodriguez Paniagua" userId="69781b2f75dd22ef" providerId="LiveId" clId="{59A7C725-77F8-461E-9E37-FC0C171C668B}" dt="2018-05-21T18:19:51.723" v="513"/>
        <pc:sldMkLst>
          <pc:docMk/>
          <pc:sldMk cId="491393358" sldId="265"/>
        </pc:sldMkLst>
      </pc:sldChg>
      <pc:sldChg chg="addSp delSp modSp add ord">
        <pc:chgData name="Santiago Rodriguez Paniagua" userId="69781b2f75dd22ef" providerId="LiveId" clId="{59A7C725-77F8-461E-9E37-FC0C171C668B}" dt="2018-05-21T18:43:50.378" v="644"/>
        <pc:sldMkLst>
          <pc:docMk/>
          <pc:sldMk cId="3066351409" sldId="265"/>
        </pc:sldMkLst>
        <pc:spChg chg="del mod">
          <ac:chgData name="Santiago Rodriguez Paniagua" userId="69781b2f75dd22ef" providerId="LiveId" clId="{59A7C725-77F8-461E-9E37-FC0C171C668B}" dt="2018-05-21T18:22:32.519" v="529" actId="478"/>
          <ac:spMkLst>
            <pc:docMk/>
            <pc:sldMk cId="3066351409" sldId="265"/>
            <ac:spMk id="2" creationId="{926DFB1E-EF91-4816-9CB0-7DBAABA84B2C}"/>
          </ac:spMkLst>
        </pc:spChg>
        <pc:spChg chg="del mod">
          <ac:chgData name="Santiago Rodriguez Paniagua" userId="69781b2f75dd22ef" providerId="LiveId" clId="{59A7C725-77F8-461E-9E37-FC0C171C668B}" dt="2018-05-21T18:21:59.063" v="520" actId="931"/>
          <ac:spMkLst>
            <pc:docMk/>
            <pc:sldMk cId="3066351409" sldId="265"/>
            <ac:spMk id="3" creationId="{0D69860B-AC75-426F-88F7-B74E4C3216E4}"/>
          </ac:spMkLst>
        </pc:spChg>
        <pc:picChg chg="add mod">
          <ac:chgData name="Santiago Rodriguez Paniagua" userId="69781b2f75dd22ef" providerId="LiveId" clId="{59A7C725-77F8-461E-9E37-FC0C171C668B}" dt="2018-05-21T18:22:36.887" v="530" actId="1076"/>
          <ac:picMkLst>
            <pc:docMk/>
            <pc:sldMk cId="3066351409" sldId="265"/>
            <ac:picMk id="5" creationId="{3658B3CD-A9E7-4AA7-9571-7D783FFF52D9}"/>
          </ac:picMkLst>
        </pc:picChg>
      </pc:sldChg>
      <pc:sldChg chg="addSp delSp modSp add">
        <pc:chgData name="Santiago Rodriguez Paniagua" userId="69781b2f75dd22ef" providerId="LiveId" clId="{59A7C725-77F8-461E-9E37-FC0C171C668B}" dt="2018-05-21T19:38:43.361" v="864" actId="20577"/>
        <pc:sldMkLst>
          <pc:docMk/>
          <pc:sldMk cId="4161787419" sldId="266"/>
        </pc:sldMkLst>
        <pc:spChg chg="mod">
          <ac:chgData name="Santiago Rodriguez Paniagua" userId="69781b2f75dd22ef" providerId="LiveId" clId="{59A7C725-77F8-461E-9E37-FC0C171C668B}" dt="2018-05-21T19:38:43.361" v="864" actId="20577"/>
          <ac:spMkLst>
            <pc:docMk/>
            <pc:sldMk cId="4161787419" sldId="266"/>
            <ac:spMk id="2" creationId="{9F32A360-0894-4FFD-9293-EFE8001F727E}"/>
          </ac:spMkLst>
        </pc:spChg>
        <pc:spChg chg="del">
          <ac:chgData name="Santiago Rodriguez Paniagua" userId="69781b2f75dd22ef" providerId="LiveId" clId="{59A7C725-77F8-461E-9E37-FC0C171C668B}" dt="2018-05-21T19:38:00.947" v="818"/>
          <ac:spMkLst>
            <pc:docMk/>
            <pc:sldMk cId="4161787419" sldId="266"/>
            <ac:spMk id="3" creationId="{140791DD-D423-4055-A95B-CF056EC04993}"/>
          </ac:spMkLst>
        </pc:spChg>
        <pc:picChg chg="add mod">
          <ac:chgData name="Santiago Rodriguez Paniagua" userId="69781b2f75dd22ef" providerId="LiveId" clId="{59A7C725-77F8-461E-9E37-FC0C171C668B}" dt="2018-05-21T19:38:22.584" v="824" actId="1076"/>
          <ac:picMkLst>
            <pc:docMk/>
            <pc:sldMk cId="4161787419" sldId="266"/>
            <ac:picMk id="7170" creationId="{016C79B5-1DD4-4B42-95E0-FED3C15818D5}"/>
          </ac:picMkLst>
        </pc:picChg>
      </pc:sldChg>
      <pc:sldChg chg="modSp add">
        <pc:chgData name="Santiago Rodriguez Paniagua" userId="69781b2f75dd22ef" providerId="LiveId" clId="{59A7C725-77F8-461E-9E37-FC0C171C668B}" dt="2018-05-21T20:00:36.079" v="936" actId="27636"/>
        <pc:sldMkLst>
          <pc:docMk/>
          <pc:sldMk cId="1728786265" sldId="267"/>
        </pc:sldMkLst>
        <pc:spChg chg="mod">
          <ac:chgData name="Santiago Rodriguez Paniagua" userId="69781b2f75dd22ef" providerId="LiveId" clId="{59A7C725-77F8-461E-9E37-FC0C171C668B}" dt="2018-05-21T19:59:37.258" v="925" actId="313"/>
          <ac:spMkLst>
            <pc:docMk/>
            <pc:sldMk cId="1728786265" sldId="267"/>
            <ac:spMk id="2" creationId="{6ECF09BA-CB65-4AD7-A5E3-484B9FACE397}"/>
          </ac:spMkLst>
        </pc:spChg>
        <pc:spChg chg="mod">
          <ac:chgData name="Santiago Rodriguez Paniagua" userId="69781b2f75dd22ef" providerId="LiveId" clId="{59A7C725-77F8-461E-9E37-FC0C171C668B}" dt="2018-05-21T20:00:36.079" v="936" actId="27636"/>
          <ac:spMkLst>
            <pc:docMk/>
            <pc:sldMk cId="1728786265" sldId="267"/>
            <ac:spMk id="3" creationId="{B0214148-AB3C-4E10-9A0F-6B293372737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F09937D-4D95-476D-AC4C-190D1E3616B1}" type="datetimeFigureOut">
              <a:rPr lang="en-US" smtClean="0"/>
              <a:t>5/21/2018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25976389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F09937D-4D95-476D-AC4C-190D1E3616B1}"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69187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F09937D-4D95-476D-AC4C-190D1E3616B1}"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157148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F09937D-4D95-476D-AC4C-190D1E3616B1}"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1275795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F09937D-4D95-476D-AC4C-190D1E3616B1}"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1594243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F09937D-4D95-476D-AC4C-190D1E3616B1}"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1781671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F09937D-4D95-476D-AC4C-190D1E3616B1}"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97478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9937D-4D95-476D-AC4C-190D1E3616B1}"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1D793-658B-47A7-B644-698EF5F2D93F}" type="slidenum">
              <a:rPr lang="en-US" smtClean="0"/>
              <a:t>‹Nº›</a:t>
            </a:fld>
            <a:endParaRPr lang="en-US"/>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058365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9937D-4D95-476D-AC4C-190D1E3616B1}"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211568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9937D-4D95-476D-AC4C-190D1E3616B1}"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217708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F09937D-4D95-476D-AC4C-190D1E3616B1}"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171578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F09937D-4D95-476D-AC4C-190D1E3616B1}"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289926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09937D-4D95-476D-AC4C-190D1E3616B1}" type="datetimeFigureOut">
              <a:rPr lang="en-US" smtClean="0"/>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15074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F09937D-4D95-476D-AC4C-190D1E3616B1}" type="datetimeFigureOut">
              <a:rPr lang="en-US" smtClean="0"/>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153917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F09937D-4D95-476D-AC4C-190D1E3616B1}" type="datetimeFigureOut">
              <a:rPr lang="en-US" smtClean="0"/>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1237702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F09937D-4D95-476D-AC4C-190D1E3616B1}"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29727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F09937D-4D95-476D-AC4C-190D1E3616B1}"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1D793-658B-47A7-B644-698EF5F2D93F}" type="slidenum">
              <a:rPr lang="en-US" smtClean="0"/>
              <a:t>‹Nº›</a:t>
            </a:fld>
            <a:endParaRPr lang="en-US"/>
          </a:p>
        </p:txBody>
      </p:sp>
    </p:spTree>
    <p:extLst>
      <p:ext uri="{BB962C8B-B14F-4D97-AF65-F5344CB8AC3E}">
        <p14:creationId xmlns:p14="http://schemas.microsoft.com/office/powerpoint/2010/main" val="335292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09937D-4D95-476D-AC4C-190D1E3616B1}" type="datetimeFigureOut">
              <a:rPr lang="en-US" smtClean="0"/>
              <a:t>5/21/2018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11D793-658B-47A7-B644-698EF5F2D93F}" type="slidenum">
              <a:rPr lang="en-US" smtClean="0"/>
              <a:t>‹Nº›</a:t>
            </a:fld>
            <a:endParaRPr lang="en-US"/>
          </a:p>
        </p:txBody>
      </p:sp>
    </p:spTree>
    <p:extLst>
      <p:ext uri="{BB962C8B-B14F-4D97-AF65-F5344CB8AC3E}">
        <p14:creationId xmlns:p14="http://schemas.microsoft.com/office/powerpoint/2010/main" val="3875243853"/>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85CAD-96E1-494D-98C1-D4D6330A7C74}"/>
              </a:ext>
            </a:extLst>
          </p:cNvPr>
          <p:cNvSpPr>
            <a:spLocks noGrp="1"/>
          </p:cNvSpPr>
          <p:nvPr>
            <p:ph type="ctrTitle"/>
          </p:nvPr>
        </p:nvSpPr>
        <p:spPr/>
        <p:txBody>
          <a:bodyPr/>
          <a:lstStyle/>
          <a:p>
            <a:r>
              <a:rPr lang="es-CR" dirty="0"/>
              <a:t>Fundamentos Eléctricos</a:t>
            </a:r>
            <a:endParaRPr lang="en-US" dirty="0"/>
          </a:p>
        </p:txBody>
      </p:sp>
      <p:sp>
        <p:nvSpPr>
          <p:cNvPr id="3" name="Subtítulo 2">
            <a:extLst>
              <a:ext uri="{FF2B5EF4-FFF2-40B4-BE49-F238E27FC236}">
                <a16:creationId xmlns:a16="http://schemas.microsoft.com/office/drawing/2014/main" id="{544FC56F-0246-4FDF-9F64-33BD9769296A}"/>
              </a:ext>
            </a:extLst>
          </p:cNvPr>
          <p:cNvSpPr>
            <a:spLocks noGrp="1"/>
          </p:cNvSpPr>
          <p:nvPr>
            <p:ph type="subTitle" idx="1"/>
          </p:nvPr>
        </p:nvSpPr>
        <p:spPr>
          <a:xfrm>
            <a:off x="323556" y="6035040"/>
            <a:ext cx="4262511" cy="392852"/>
          </a:xfrm>
        </p:spPr>
        <p:txBody>
          <a:bodyPr>
            <a:normAutofit fontScale="92500"/>
          </a:bodyPr>
          <a:lstStyle/>
          <a:p>
            <a:r>
              <a:rPr lang="es-CR" dirty="0"/>
              <a:t>Lic. Santiago Rodríguez Paniagua. (2018)</a:t>
            </a:r>
            <a:endParaRPr lang="en-US" dirty="0"/>
          </a:p>
        </p:txBody>
      </p:sp>
      <p:pic>
        <p:nvPicPr>
          <p:cNvPr id="6146" name="Picture 2" descr="Resultado de imagen para voltaje">
            <a:extLst>
              <a:ext uri="{FF2B5EF4-FFF2-40B4-BE49-F238E27FC236}">
                <a16:creationId xmlns:a16="http://schemas.microsoft.com/office/drawing/2014/main" id="{8732F20D-4706-43D9-9FCF-A24969ED3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4846" y="314958"/>
            <a:ext cx="2276475"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27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F09BA-CB65-4AD7-A5E3-484B9FACE397}"/>
              </a:ext>
            </a:extLst>
          </p:cNvPr>
          <p:cNvSpPr>
            <a:spLocks noGrp="1"/>
          </p:cNvSpPr>
          <p:nvPr>
            <p:ph type="title"/>
          </p:nvPr>
        </p:nvSpPr>
        <p:spPr/>
        <p:txBody>
          <a:bodyPr/>
          <a:lstStyle/>
          <a:p>
            <a:r>
              <a:rPr lang="es-CR" dirty="0"/>
              <a:t>Resistencia eléctrica</a:t>
            </a:r>
            <a:endParaRPr lang="en-US" dirty="0"/>
          </a:p>
        </p:txBody>
      </p:sp>
      <p:sp>
        <p:nvSpPr>
          <p:cNvPr id="3" name="Marcador de contenido 2">
            <a:extLst>
              <a:ext uri="{FF2B5EF4-FFF2-40B4-BE49-F238E27FC236}">
                <a16:creationId xmlns:a16="http://schemas.microsoft.com/office/drawing/2014/main" id="{B0214148-AB3C-4E10-9A0F-6B2933727378}"/>
              </a:ext>
            </a:extLst>
          </p:cNvPr>
          <p:cNvSpPr>
            <a:spLocks noGrp="1"/>
          </p:cNvSpPr>
          <p:nvPr>
            <p:ph idx="1"/>
          </p:nvPr>
        </p:nvSpPr>
        <p:spPr>
          <a:xfrm>
            <a:off x="685801" y="2142067"/>
            <a:ext cx="10737165" cy="4357207"/>
          </a:xfrm>
        </p:spPr>
        <p:txBody>
          <a:bodyPr>
            <a:normAutofit lnSpcReduction="10000"/>
          </a:bodyPr>
          <a:lstStyle/>
          <a:p>
            <a:r>
              <a:rPr lang="es-ES" sz="2400" dirty="0"/>
              <a:t>La resistencia eléctrica es la oposición (dificultad) al paso de la corriente eléctrica. </a:t>
            </a:r>
          </a:p>
          <a:p>
            <a:endParaRPr lang="es-ES" sz="2400" dirty="0"/>
          </a:p>
          <a:p>
            <a:r>
              <a:rPr lang="es-ES" sz="2400" dirty="0"/>
              <a:t>Dependiendo del tipo, material y grosor de cable o conductor por el que tengan que pasar los electrones les costará más o menos trabajo. </a:t>
            </a:r>
          </a:p>
          <a:p>
            <a:endParaRPr lang="es-ES" sz="2400" dirty="0"/>
          </a:p>
          <a:p>
            <a:r>
              <a:rPr lang="es-ES" sz="2400" dirty="0"/>
              <a:t>Un buen conductor casi no les ofrecerá resistencia a su paso por él, un aislante les ofrecerá tanta resistencia que los electrones no podrán pasar a través de él. </a:t>
            </a:r>
          </a:p>
          <a:p>
            <a:endParaRPr lang="es-ES" sz="2400" dirty="0"/>
          </a:p>
          <a:p>
            <a:r>
              <a:rPr lang="es-ES" sz="2400" dirty="0"/>
              <a:t>Ese esfuerzo que tienen que vencer los electrones para circular, es precisamente la Resistencia Eléctrica.</a:t>
            </a:r>
            <a:endParaRPr lang="en-US" sz="2400" dirty="0"/>
          </a:p>
        </p:txBody>
      </p:sp>
    </p:spTree>
    <p:extLst>
      <p:ext uri="{BB962C8B-B14F-4D97-AF65-F5344CB8AC3E}">
        <p14:creationId xmlns:p14="http://schemas.microsoft.com/office/powerpoint/2010/main" val="172878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32A360-0894-4FFD-9293-EFE8001F727E}"/>
              </a:ext>
            </a:extLst>
          </p:cNvPr>
          <p:cNvSpPr>
            <a:spLocks noGrp="1"/>
          </p:cNvSpPr>
          <p:nvPr>
            <p:ph type="title"/>
          </p:nvPr>
        </p:nvSpPr>
        <p:spPr/>
        <p:txBody>
          <a:bodyPr/>
          <a:lstStyle/>
          <a:p>
            <a:r>
              <a:rPr lang="es-CR" dirty="0"/>
              <a:t>Voltaje, corriente y resistencia</a:t>
            </a:r>
            <a:endParaRPr lang="en-US" dirty="0"/>
          </a:p>
        </p:txBody>
      </p:sp>
      <p:pic>
        <p:nvPicPr>
          <p:cNvPr id="7170" name="Picture 2" descr="http://eliseosebastian.com/wp-content/uploads/2012/06/Captwwwura1.jpg">
            <a:extLst>
              <a:ext uri="{FF2B5EF4-FFF2-40B4-BE49-F238E27FC236}">
                <a16:creationId xmlns:a16="http://schemas.microsoft.com/office/drawing/2014/main" id="{016C79B5-1DD4-4B42-95E0-FED3C15818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7386" y="2189159"/>
            <a:ext cx="6637228" cy="438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78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9853F-B50F-4803-BDEF-1EF54B5E391D}"/>
              </a:ext>
            </a:extLst>
          </p:cNvPr>
          <p:cNvSpPr>
            <a:spLocks noGrp="1"/>
          </p:cNvSpPr>
          <p:nvPr>
            <p:ph type="title"/>
          </p:nvPr>
        </p:nvSpPr>
        <p:spPr/>
        <p:txBody>
          <a:bodyPr/>
          <a:lstStyle/>
          <a:p>
            <a:r>
              <a:rPr lang="es-CR" dirty="0"/>
              <a:t>el Átomo</a:t>
            </a:r>
            <a:endParaRPr lang="en-US" dirty="0"/>
          </a:p>
        </p:txBody>
      </p:sp>
      <p:sp>
        <p:nvSpPr>
          <p:cNvPr id="3" name="Marcador de contenido 2">
            <a:extLst>
              <a:ext uri="{FF2B5EF4-FFF2-40B4-BE49-F238E27FC236}">
                <a16:creationId xmlns:a16="http://schemas.microsoft.com/office/drawing/2014/main" id="{D331B978-ACB5-4D79-80BB-286660F5E699}"/>
              </a:ext>
            </a:extLst>
          </p:cNvPr>
          <p:cNvSpPr>
            <a:spLocks noGrp="1"/>
          </p:cNvSpPr>
          <p:nvPr>
            <p:ph idx="1"/>
          </p:nvPr>
        </p:nvSpPr>
        <p:spPr>
          <a:xfrm>
            <a:off x="685801" y="2011684"/>
            <a:ext cx="11231075" cy="4663789"/>
          </a:xfrm>
        </p:spPr>
        <p:txBody>
          <a:bodyPr>
            <a:normAutofit/>
          </a:bodyPr>
          <a:lstStyle/>
          <a:p>
            <a:pPr marL="0" indent="0">
              <a:buNone/>
            </a:pPr>
            <a:r>
              <a:rPr lang="es-ES" sz="2000" dirty="0"/>
              <a:t> La materia ordinaria se compone de átomos </a:t>
            </a:r>
          </a:p>
          <a:p>
            <a:pPr marL="0" indent="0">
              <a:buNone/>
            </a:pPr>
            <a:r>
              <a:rPr lang="es-ES" sz="2000" dirty="0"/>
              <a:t>y estos a su vez se componen de otras partículas . </a:t>
            </a:r>
          </a:p>
          <a:p>
            <a:pPr marL="0" indent="0">
              <a:buNone/>
            </a:pPr>
            <a:endParaRPr lang="es-ES" sz="2000" dirty="0"/>
          </a:p>
          <a:p>
            <a:pPr marL="0" indent="0">
              <a:buNone/>
            </a:pPr>
            <a:r>
              <a:rPr lang="es-ES" sz="2000" dirty="0"/>
              <a:t>La forma más sencilla de definir el átomo es como la partícula más pequeña en la que un elemento químico puede ser dividido, sin perder sus propiedades químicas.</a:t>
            </a:r>
          </a:p>
          <a:p>
            <a:pPr marL="0" indent="0">
              <a:buNone/>
            </a:pPr>
            <a:endParaRPr lang="es-ES" sz="2000" dirty="0"/>
          </a:p>
          <a:p>
            <a:pPr marL="0" indent="0">
              <a:buNone/>
            </a:pPr>
            <a:r>
              <a:rPr lang="es-ES" sz="2000" dirty="0"/>
              <a:t>En la actualidad se sabe que existen partículas mucho más pequeñas que el átomo y es ahí donde entran las partículas subatómicas.</a:t>
            </a:r>
            <a:endParaRPr lang="en-US" sz="2000" dirty="0"/>
          </a:p>
          <a:p>
            <a:pPr marL="0" indent="0">
              <a:buNone/>
            </a:pPr>
            <a:endParaRPr lang="es-ES" sz="2000" dirty="0"/>
          </a:p>
        </p:txBody>
      </p:sp>
      <p:pic>
        <p:nvPicPr>
          <p:cNvPr id="1027" name="Picture 3" descr="Resultado de imagen para atomo">
            <a:extLst>
              <a:ext uri="{FF2B5EF4-FFF2-40B4-BE49-F238E27FC236}">
                <a16:creationId xmlns:a16="http://schemas.microsoft.com/office/drawing/2014/main" id="{B0486A29-CA38-40FE-AD07-C505C7CBC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1126" y="281003"/>
            <a:ext cx="3785750" cy="341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2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DFB1E-EF91-4816-9CB0-7DBAABA84B2C}"/>
              </a:ext>
            </a:extLst>
          </p:cNvPr>
          <p:cNvSpPr>
            <a:spLocks noGrp="1"/>
          </p:cNvSpPr>
          <p:nvPr>
            <p:ph type="title"/>
          </p:nvPr>
        </p:nvSpPr>
        <p:spPr/>
        <p:txBody>
          <a:bodyPr/>
          <a:lstStyle/>
          <a:p>
            <a:r>
              <a:rPr lang="es-CR" dirty="0"/>
              <a:t>Partículas Subatómicas</a:t>
            </a:r>
            <a:endParaRPr lang="en-US" dirty="0"/>
          </a:p>
        </p:txBody>
      </p:sp>
      <p:sp>
        <p:nvSpPr>
          <p:cNvPr id="3" name="Marcador de contenido 2">
            <a:extLst>
              <a:ext uri="{FF2B5EF4-FFF2-40B4-BE49-F238E27FC236}">
                <a16:creationId xmlns:a16="http://schemas.microsoft.com/office/drawing/2014/main" id="{0D69860B-AC75-426F-88F7-B74E4C3216E4}"/>
              </a:ext>
            </a:extLst>
          </p:cNvPr>
          <p:cNvSpPr>
            <a:spLocks noGrp="1"/>
          </p:cNvSpPr>
          <p:nvPr>
            <p:ph idx="1"/>
          </p:nvPr>
        </p:nvSpPr>
        <p:spPr>
          <a:xfrm>
            <a:off x="685801" y="2065867"/>
            <a:ext cx="11046654" cy="3725333"/>
          </a:xfrm>
        </p:spPr>
        <p:txBody>
          <a:bodyPr>
            <a:normAutofit fontScale="92500"/>
          </a:bodyPr>
          <a:lstStyle/>
          <a:p>
            <a:pPr marL="0" indent="0">
              <a:buNone/>
            </a:pPr>
            <a:r>
              <a:rPr lang="es-ES" sz="2400" b="1" u="sng" dirty="0"/>
              <a:t>Protón</a:t>
            </a:r>
          </a:p>
          <a:p>
            <a:pPr marL="0" indent="0">
              <a:buNone/>
            </a:pPr>
            <a:r>
              <a:rPr lang="es-ES" sz="2400" dirty="0"/>
              <a:t>El protón es una partícula subatómica que se encuentra en el interior del núcleo atómico y que consta de </a:t>
            </a:r>
            <a:r>
              <a:rPr lang="es-ES" sz="2400" dirty="0">
                <a:solidFill>
                  <a:srgbClr val="FFFF00"/>
                </a:solidFill>
              </a:rPr>
              <a:t>carga eléctrica positiva</a:t>
            </a:r>
            <a:r>
              <a:rPr lang="es-ES" sz="2400" dirty="0"/>
              <a:t>. Aunque es una partícula estable, existen raros tipos de desintegración de protones, lo que genera la emisión de protones libres.</a:t>
            </a:r>
          </a:p>
          <a:p>
            <a:pPr marL="0" indent="0">
              <a:buNone/>
            </a:pPr>
            <a:endParaRPr lang="es-ES" sz="2400" dirty="0"/>
          </a:p>
          <a:p>
            <a:pPr marL="0" indent="0">
              <a:buNone/>
            </a:pPr>
            <a:r>
              <a:rPr lang="es-ES" sz="2400" b="1" u="sng" dirty="0"/>
              <a:t>Neutrón</a:t>
            </a:r>
          </a:p>
          <a:p>
            <a:pPr marL="0" indent="0">
              <a:buNone/>
            </a:pPr>
            <a:r>
              <a:rPr lang="es-ES" sz="2400" dirty="0"/>
              <a:t>El neutrón es otra partícula subatómica que se encuentra en el interior del núcleo atómico y que consta </a:t>
            </a:r>
            <a:r>
              <a:rPr lang="es-ES" sz="2400" dirty="0">
                <a:solidFill>
                  <a:srgbClr val="FFFF00"/>
                </a:solidFill>
              </a:rPr>
              <a:t>de carga eléctrica neutra</a:t>
            </a:r>
            <a:r>
              <a:rPr lang="es-ES" sz="2400" dirty="0"/>
              <a:t>. Muchos afirman que el neutrón no posee ningún tipo de carga, pero en realidad consta de tres partículas fundamentales conocida como </a:t>
            </a:r>
            <a:r>
              <a:rPr lang="es-ES" sz="2400" b="1" u="sng" dirty="0">
                <a:solidFill>
                  <a:srgbClr val="FFFF00"/>
                </a:solidFill>
              </a:rPr>
              <a:t>quark</a:t>
            </a:r>
            <a:r>
              <a:rPr lang="es-ES" sz="2400" dirty="0"/>
              <a:t>.</a:t>
            </a:r>
          </a:p>
        </p:txBody>
      </p:sp>
    </p:spTree>
    <p:extLst>
      <p:ext uri="{BB962C8B-B14F-4D97-AF65-F5344CB8AC3E}">
        <p14:creationId xmlns:p14="http://schemas.microsoft.com/office/powerpoint/2010/main" val="306370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DFB1E-EF91-4816-9CB0-7DBAABA84B2C}"/>
              </a:ext>
            </a:extLst>
          </p:cNvPr>
          <p:cNvSpPr>
            <a:spLocks noGrp="1"/>
          </p:cNvSpPr>
          <p:nvPr>
            <p:ph type="title"/>
          </p:nvPr>
        </p:nvSpPr>
        <p:spPr/>
        <p:txBody>
          <a:bodyPr/>
          <a:lstStyle/>
          <a:p>
            <a:r>
              <a:rPr lang="es-CR" dirty="0"/>
              <a:t>Partículas Subatómicas #2</a:t>
            </a:r>
            <a:endParaRPr lang="en-US" dirty="0"/>
          </a:p>
        </p:txBody>
      </p:sp>
      <p:sp>
        <p:nvSpPr>
          <p:cNvPr id="3" name="Marcador de contenido 2">
            <a:extLst>
              <a:ext uri="{FF2B5EF4-FFF2-40B4-BE49-F238E27FC236}">
                <a16:creationId xmlns:a16="http://schemas.microsoft.com/office/drawing/2014/main" id="{0D69860B-AC75-426F-88F7-B74E4C3216E4}"/>
              </a:ext>
            </a:extLst>
          </p:cNvPr>
          <p:cNvSpPr>
            <a:spLocks noGrp="1"/>
          </p:cNvSpPr>
          <p:nvPr>
            <p:ph idx="1"/>
          </p:nvPr>
        </p:nvSpPr>
        <p:spPr>
          <a:xfrm>
            <a:off x="685801" y="1828801"/>
            <a:ext cx="11060722" cy="4543864"/>
          </a:xfrm>
        </p:spPr>
        <p:txBody>
          <a:bodyPr>
            <a:normAutofit/>
          </a:bodyPr>
          <a:lstStyle/>
          <a:p>
            <a:pPr marL="0" indent="0">
              <a:buNone/>
            </a:pPr>
            <a:r>
              <a:rPr lang="es-ES" sz="2000" b="1" u="sng" dirty="0"/>
              <a:t>Electrón</a:t>
            </a:r>
          </a:p>
          <a:p>
            <a:pPr marL="0" indent="0">
              <a:buNone/>
            </a:pPr>
            <a:r>
              <a:rPr lang="es-ES" sz="2000" dirty="0"/>
              <a:t>Es una partícula subatómica que se encuentra principalmente en la parte externa del átomo y que consta de </a:t>
            </a:r>
            <a:r>
              <a:rPr lang="es-ES" sz="2000" dirty="0">
                <a:solidFill>
                  <a:srgbClr val="FFFF00"/>
                </a:solidFill>
              </a:rPr>
              <a:t>carga eléctrica negativa</a:t>
            </a:r>
            <a:r>
              <a:rPr lang="es-ES" sz="2000" dirty="0"/>
              <a:t>. Dado que se encuentran en la periferia del átomo, los electrones se fugan (se pierden) o ingresan (se ganan) con facilidad.</a:t>
            </a:r>
          </a:p>
          <a:p>
            <a:pPr marL="0" indent="0">
              <a:buNone/>
            </a:pPr>
            <a:endParaRPr lang="es-ES" sz="2000" dirty="0"/>
          </a:p>
          <a:p>
            <a:pPr marL="0" indent="0">
              <a:buNone/>
            </a:pPr>
            <a:r>
              <a:rPr lang="es-ES" sz="2000" dirty="0"/>
              <a:t>Gracias al movimiento de electrones es que existe la </a:t>
            </a:r>
            <a:r>
              <a:rPr lang="es-ES" sz="2000" dirty="0">
                <a:solidFill>
                  <a:srgbClr val="FFFF00"/>
                </a:solidFill>
              </a:rPr>
              <a:t>corriente eléctrica</a:t>
            </a:r>
            <a:r>
              <a:rPr lang="es-ES" sz="2000" dirty="0"/>
              <a:t>, lo que genera la energía necesaria para encender los aparatos electrónicos que actualmente utilizamos.</a:t>
            </a:r>
          </a:p>
          <a:p>
            <a:pPr marL="0" indent="0">
              <a:buNone/>
            </a:pPr>
            <a:endParaRPr lang="es-ES" sz="2000" dirty="0"/>
          </a:p>
          <a:p>
            <a:pPr marL="0" indent="0">
              <a:buNone/>
            </a:pPr>
            <a:r>
              <a:rPr lang="es-ES" sz="2000" b="1" u="sng" dirty="0"/>
              <a:t>Quark</a:t>
            </a:r>
          </a:p>
          <a:p>
            <a:pPr marL="0" indent="0">
              <a:buNone/>
            </a:pPr>
            <a:r>
              <a:rPr lang="es-ES" sz="2000" dirty="0"/>
              <a:t>Los quarks son partículas elementales que interactúan generando materia nuclear y hadrones. Estas partículas subatómicas son las únicas capaces de interactuar de tal manera que terminan creando otro tipo de partículas. Las mismas pueden llegar a interacciones electromagnéticas, gravitatorias y nucleares.</a:t>
            </a:r>
            <a:endParaRPr lang="en-US" sz="2000" dirty="0"/>
          </a:p>
        </p:txBody>
      </p:sp>
    </p:spTree>
    <p:extLst>
      <p:ext uri="{BB962C8B-B14F-4D97-AF65-F5344CB8AC3E}">
        <p14:creationId xmlns:p14="http://schemas.microsoft.com/office/powerpoint/2010/main" val="205623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658B3CD-A9E7-4AA7-9571-7D783FFF5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8794" y="-16412"/>
            <a:ext cx="6874412" cy="6874412"/>
          </a:xfrm>
        </p:spPr>
      </p:pic>
    </p:spTree>
    <p:extLst>
      <p:ext uri="{BB962C8B-B14F-4D97-AF65-F5344CB8AC3E}">
        <p14:creationId xmlns:p14="http://schemas.microsoft.com/office/powerpoint/2010/main" val="306635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6B46A3-B8B5-462D-84D4-D4FD1EF14BED}"/>
              </a:ext>
            </a:extLst>
          </p:cNvPr>
          <p:cNvSpPr>
            <a:spLocks noGrp="1"/>
          </p:cNvSpPr>
          <p:nvPr>
            <p:ph type="title"/>
          </p:nvPr>
        </p:nvSpPr>
        <p:spPr/>
        <p:txBody>
          <a:bodyPr/>
          <a:lstStyle/>
          <a:p>
            <a:r>
              <a:rPr lang="es-CR" dirty="0"/>
              <a:t>Carga Eléctrica</a:t>
            </a:r>
            <a:endParaRPr lang="en-US" dirty="0"/>
          </a:p>
        </p:txBody>
      </p:sp>
      <p:sp>
        <p:nvSpPr>
          <p:cNvPr id="3" name="Marcador de contenido 2">
            <a:extLst>
              <a:ext uri="{FF2B5EF4-FFF2-40B4-BE49-F238E27FC236}">
                <a16:creationId xmlns:a16="http://schemas.microsoft.com/office/drawing/2014/main" id="{C396BA34-3D65-4602-9579-F1028FC0E03D}"/>
              </a:ext>
            </a:extLst>
          </p:cNvPr>
          <p:cNvSpPr>
            <a:spLocks noGrp="1"/>
          </p:cNvSpPr>
          <p:nvPr>
            <p:ph idx="1"/>
          </p:nvPr>
        </p:nvSpPr>
        <p:spPr>
          <a:xfrm>
            <a:off x="685801" y="2065867"/>
            <a:ext cx="11088857" cy="4182533"/>
          </a:xfrm>
        </p:spPr>
        <p:txBody>
          <a:bodyPr>
            <a:normAutofit lnSpcReduction="10000"/>
          </a:bodyPr>
          <a:lstStyle/>
          <a:p>
            <a:pPr marL="0" indent="0">
              <a:buNone/>
            </a:pPr>
            <a:r>
              <a:rPr lang="es-ES" dirty="0"/>
              <a:t>La Carga Eléctrica es aquella propiedad de determinadas partículas subatómicas que se produce cuando se relacionan unas con otras, esta interacción es electromagnética y se hace con las cargas positivas y negativas de la partícula.</a:t>
            </a:r>
          </a:p>
          <a:p>
            <a:pPr marL="0" indent="0">
              <a:buNone/>
            </a:pPr>
            <a:endParaRPr lang="es-ES" dirty="0"/>
          </a:p>
          <a:p>
            <a:pPr marL="0" indent="0">
              <a:buNone/>
            </a:pPr>
            <a:r>
              <a:rPr lang="es-ES" dirty="0"/>
              <a:t> Dado que la materia se compone de protones y electrones, y su carga es </a:t>
            </a:r>
            <a:r>
              <a:rPr lang="es-ES" i="1" dirty="0"/>
              <a:t>e</a:t>
            </a:r>
            <a:r>
              <a:rPr lang="es-ES" dirty="0"/>
              <a:t>, podemos deducir que </a:t>
            </a:r>
            <a:r>
              <a:rPr lang="es-ES" b="1" dirty="0"/>
              <a:t>la carga eléctrica es una magnitud cuantizada</a:t>
            </a:r>
            <a:r>
              <a:rPr lang="es-ES" dirty="0"/>
              <a:t>, o lo que es lo mismo, la carga eléctrica de cualquier cuerpo es siempre un </a:t>
            </a:r>
            <a:r>
              <a:rPr lang="es-ES" b="1" dirty="0"/>
              <a:t>múltiplo del valor de </a:t>
            </a:r>
            <a:r>
              <a:rPr lang="es-ES" b="1" dirty="0">
                <a:solidFill>
                  <a:srgbClr val="FFFF00"/>
                </a:solidFill>
              </a:rPr>
              <a:t>e</a:t>
            </a:r>
            <a:r>
              <a:rPr lang="es-ES" dirty="0"/>
              <a:t>.</a:t>
            </a:r>
          </a:p>
          <a:p>
            <a:pPr marL="0" indent="0">
              <a:buNone/>
            </a:pPr>
            <a:endParaRPr lang="es-ES" dirty="0"/>
          </a:p>
          <a:p>
            <a:pPr marL="0" indent="0">
              <a:buNone/>
            </a:pPr>
            <a:r>
              <a:rPr lang="es-ES" dirty="0"/>
              <a:t>En cualquier caso, la carga eléctrica de un cuerpo se dice que es:</a:t>
            </a:r>
          </a:p>
          <a:p>
            <a:r>
              <a:rPr lang="es-ES" b="1" dirty="0">
                <a:solidFill>
                  <a:srgbClr val="FFFF00"/>
                </a:solidFill>
              </a:rPr>
              <a:t>Negativa:</a:t>
            </a:r>
            <a:r>
              <a:rPr lang="es-ES" dirty="0"/>
              <a:t> cuando tiene más electrones que protones.</a:t>
            </a:r>
          </a:p>
          <a:p>
            <a:r>
              <a:rPr lang="es-ES" b="1" dirty="0">
                <a:solidFill>
                  <a:srgbClr val="FFFF00"/>
                </a:solidFill>
              </a:rPr>
              <a:t>Positiva:</a:t>
            </a:r>
            <a:r>
              <a:rPr lang="es-ES" dirty="0"/>
              <a:t> cuando tiene menos electrones que protones.</a:t>
            </a:r>
          </a:p>
          <a:p>
            <a:r>
              <a:rPr lang="es-ES" b="1" dirty="0">
                <a:solidFill>
                  <a:srgbClr val="FFFF00"/>
                </a:solidFill>
              </a:rPr>
              <a:t>Neutra:</a:t>
            </a:r>
            <a:r>
              <a:rPr lang="es-ES" dirty="0"/>
              <a:t> cuando tiene igual número de electrones que de protones.</a:t>
            </a:r>
          </a:p>
          <a:p>
            <a:pPr marL="0" indent="0">
              <a:buNone/>
            </a:pPr>
            <a:endParaRPr lang="es-ES" dirty="0"/>
          </a:p>
        </p:txBody>
      </p:sp>
      <p:pic>
        <p:nvPicPr>
          <p:cNvPr id="3074" name="Picture 2" descr="Resultado de imagen para Carga electrica">
            <a:extLst>
              <a:ext uri="{FF2B5EF4-FFF2-40B4-BE49-F238E27FC236}">
                <a16:creationId xmlns:a16="http://schemas.microsoft.com/office/drawing/2014/main" id="{AAFEC8F9-2221-427C-81B6-A6299AB321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35" t="10128" r="15816" b="9873"/>
          <a:stretch/>
        </p:blipFill>
        <p:spPr bwMode="auto">
          <a:xfrm>
            <a:off x="8553157" y="4048171"/>
            <a:ext cx="3221501" cy="250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25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8CBF9-4996-441E-A745-1265BB680299}"/>
              </a:ext>
            </a:extLst>
          </p:cNvPr>
          <p:cNvSpPr>
            <a:spLocks noGrp="1"/>
          </p:cNvSpPr>
          <p:nvPr>
            <p:ph type="title"/>
          </p:nvPr>
        </p:nvSpPr>
        <p:spPr/>
        <p:txBody>
          <a:bodyPr/>
          <a:lstStyle/>
          <a:p>
            <a:r>
              <a:rPr lang="es-CR" dirty="0"/>
              <a:t>Corriente Eléctrica</a:t>
            </a:r>
            <a:endParaRPr lang="en-US" dirty="0"/>
          </a:p>
        </p:txBody>
      </p:sp>
      <p:sp>
        <p:nvSpPr>
          <p:cNvPr id="3" name="Marcador de contenido 2">
            <a:extLst>
              <a:ext uri="{FF2B5EF4-FFF2-40B4-BE49-F238E27FC236}">
                <a16:creationId xmlns:a16="http://schemas.microsoft.com/office/drawing/2014/main" id="{7658C746-8869-40C9-B3D4-EFD7181E0EFD}"/>
              </a:ext>
            </a:extLst>
          </p:cNvPr>
          <p:cNvSpPr>
            <a:spLocks noGrp="1"/>
          </p:cNvSpPr>
          <p:nvPr>
            <p:ph idx="1"/>
          </p:nvPr>
        </p:nvSpPr>
        <p:spPr>
          <a:xfrm>
            <a:off x="573259" y="2889540"/>
            <a:ext cx="10131425" cy="3105642"/>
          </a:xfrm>
        </p:spPr>
        <p:txBody>
          <a:bodyPr>
            <a:normAutofit/>
          </a:bodyPr>
          <a:lstStyle/>
          <a:p>
            <a:r>
              <a:rPr lang="es-ES" sz="2400" dirty="0"/>
              <a:t>La corriente eléctrica no es otra cosa que la circulación de cargas libres, normalmente de electrones, a través de un material conductor en un circuito eléctrico cerrado, que se mueven siempre del polo negativo al polo positivo de la fuente de suministro de fuerza electromotriz (FEM).</a:t>
            </a:r>
            <a:endParaRPr lang="en-US" sz="2400" dirty="0"/>
          </a:p>
        </p:txBody>
      </p:sp>
      <p:pic>
        <p:nvPicPr>
          <p:cNvPr id="4099" name="Picture 3" descr="Resultado de imagen para corriente electrica">
            <a:extLst>
              <a:ext uri="{FF2B5EF4-FFF2-40B4-BE49-F238E27FC236}">
                <a16:creationId xmlns:a16="http://schemas.microsoft.com/office/drawing/2014/main" id="{301857C2-B357-4CB4-95A2-98D02C3152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6" t="5773" r="2920" b="2722"/>
          <a:stretch/>
        </p:blipFill>
        <p:spPr bwMode="auto">
          <a:xfrm>
            <a:off x="7779435" y="233975"/>
            <a:ext cx="4206240" cy="310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73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BA7A5-3F7F-49FC-93C8-3DBB6983658F}"/>
              </a:ext>
            </a:extLst>
          </p:cNvPr>
          <p:cNvSpPr>
            <a:spLocks noGrp="1"/>
          </p:cNvSpPr>
          <p:nvPr>
            <p:ph type="title"/>
          </p:nvPr>
        </p:nvSpPr>
        <p:spPr>
          <a:xfrm>
            <a:off x="348176" y="0"/>
            <a:ext cx="10131425" cy="1456267"/>
          </a:xfrm>
        </p:spPr>
        <p:txBody>
          <a:bodyPr/>
          <a:lstStyle/>
          <a:p>
            <a:r>
              <a:rPr lang="es-CR" dirty="0"/>
              <a:t>Voltaje</a:t>
            </a:r>
            <a:endParaRPr lang="en-US" dirty="0"/>
          </a:p>
        </p:txBody>
      </p:sp>
      <p:sp>
        <p:nvSpPr>
          <p:cNvPr id="3" name="Marcador de contenido 2">
            <a:extLst>
              <a:ext uri="{FF2B5EF4-FFF2-40B4-BE49-F238E27FC236}">
                <a16:creationId xmlns:a16="http://schemas.microsoft.com/office/drawing/2014/main" id="{918CA37E-70DA-43E0-A2A4-E58C7AF7813A}"/>
              </a:ext>
            </a:extLst>
          </p:cNvPr>
          <p:cNvSpPr>
            <a:spLocks noGrp="1"/>
          </p:cNvSpPr>
          <p:nvPr>
            <p:ph idx="1"/>
          </p:nvPr>
        </p:nvSpPr>
        <p:spPr>
          <a:xfrm>
            <a:off x="586740" y="1456267"/>
            <a:ext cx="11018519" cy="4149968"/>
          </a:xfrm>
        </p:spPr>
        <p:txBody>
          <a:bodyPr>
            <a:normAutofit/>
          </a:bodyPr>
          <a:lstStyle/>
          <a:p>
            <a:pPr marL="0" indent="0">
              <a:buNone/>
            </a:pPr>
            <a:r>
              <a:rPr lang="es-ES" sz="2400" dirty="0"/>
              <a:t>La palabra voltaje o potencial eléctrica, la real academia la define como “cantidad de voltios que actúan en un aparato o sistemas eléctrico”.</a:t>
            </a:r>
          </a:p>
          <a:p>
            <a:pPr marL="0" indent="0">
              <a:buNone/>
            </a:pPr>
            <a:endParaRPr lang="es-ES" sz="2400" dirty="0"/>
          </a:p>
          <a:p>
            <a:pPr marL="0" indent="0">
              <a:buNone/>
            </a:pPr>
            <a:r>
              <a:rPr lang="es-ES" sz="2400" dirty="0"/>
              <a:t>Para lograr que un aparato eléctrico como una lámpara se encienda, debe circular por los cables a los cuales está conectada, una corriente eléctrica. </a:t>
            </a:r>
          </a:p>
          <a:p>
            <a:pPr marL="0" indent="0">
              <a:buNone/>
            </a:pPr>
            <a:endParaRPr lang="es-ES" sz="2400" dirty="0"/>
          </a:p>
          <a:p>
            <a:pPr marL="0" indent="0">
              <a:buNone/>
            </a:pPr>
            <a:r>
              <a:rPr lang="es-ES" sz="2400" dirty="0"/>
              <a:t>Para que esta corriente circule por los cables debe existir una fuerza llamada Fuente de fuerza electromotriz o para entender mejor una fuente de</a:t>
            </a:r>
            <a:r>
              <a:rPr lang="es-ES" sz="2400" b="1" dirty="0"/>
              <a:t> voltaje</a:t>
            </a:r>
            <a:endParaRPr lang="es-ES" sz="2400" dirty="0"/>
          </a:p>
          <a:p>
            <a:endParaRPr lang="es-ES" sz="2400" dirty="0"/>
          </a:p>
          <a:p>
            <a:endParaRPr lang="en-US" sz="2400" dirty="0"/>
          </a:p>
        </p:txBody>
      </p:sp>
      <p:pic>
        <p:nvPicPr>
          <p:cNvPr id="4" name="Imagen 3">
            <a:extLst>
              <a:ext uri="{FF2B5EF4-FFF2-40B4-BE49-F238E27FC236}">
                <a16:creationId xmlns:a16="http://schemas.microsoft.com/office/drawing/2014/main" id="{6F1338F7-6A48-4712-AAAD-B4963E8C0B58}"/>
              </a:ext>
            </a:extLst>
          </p:cNvPr>
          <p:cNvPicPr>
            <a:picLocks noChangeAspect="1"/>
          </p:cNvPicPr>
          <p:nvPr/>
        </p:nvPicPr>
        <p:blipFill>
          <a:blip r:embed="rId2"/>
          <a:stretch>
            <a:fillRect/>
          </a:stretch>
        </p:blipFill>
        <p:spPr>
          <a:xfrm>
            <a:off x="5261318" y="4854053"/>
            <a:ext cx="6930682" cy="2003947"/>
          </a:xfrm>
          <a:prstGeom prst="rect">
            <a:avLst/>
          </a:prstGeom>
        </p:spPr>
      </p:pic>
    </p:spTree>
    <p:extLst>
      <p:ext uri="{BB962C8B-B14F-4D97-AF65-F5344CB8AC3E}">
        <p14:creationId xmlns:p14="http://schemas.microsoft.com/office/powerpoint/2010/main" val="267499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270E1-9613-4E96-AD6C-6767A2EEB65D}"/>
              </a:ext>
            </a:extLst>
          </p:cNvPr>
          <p:cNvSpPr>
            <a:spLocks noGrp="1"/>
          </p:cNvSpPr>
          <p:nvPr>
            <p:ph type="title"/>
          </p:nvPr>
        </p:nvSpPr>
        <p:spPr>
          <a:xfrm>
            <a:off x="685801" y="0"/>
            <a:ext cx="10131425" cy="1456267"/>
          </a:xfrm>
        </p:spPr>
        <p:txBody>
          <a:bodyPr/>
          <a:lstStyle/>
          <a:p>
            <a:r>
              <a:rPr lang="es-CR" dirty="0"/>
              <a:t>Potencia</a:t>
            </a:r>
            <a:endParaRPr lang="en-US" dirty="0"/>
          </a:p>
        </p:txBody>
      </p:sp>
      <p:sp>
        <p:nvSpPr>
          <p:cNvPr id="3" name="Marcador de contenido 2">
            <a:extLst>
              <a:ext uri="{FF2B5EF4-FFF2-40B4-BE49-F238E27FC236}">
                <a16:creationId xmlns:a16="http://schemas.microsoft.com/office/drawing/2014/main" id="{AE96348D-EE99-4427-8FA0-862F0C87FAE9}"/>
              </a:ext>
            </a:extLst>
          </p:cNvPr>
          <p:cNvSpPr>
            <a:spLocks noGrp="1"/>
          </p:cNvSpPr>
          <p:nvPr>
            <p:ph idx="1"/>
          </p:nvPr>
        </p:nvSpPr>
        <p:spPr>
          <a:xfrm>
            <a:off x="365761" y="1456267"/>
            <a:ext cx="11338560" cy="4334933"/>
          </a:xfrm>
        </p:spPr>
        <p:txBody>
          <a:bodyPr>
            <a:normAutofit/>
          </a:bodyPr>
          <a:lstStyle/>
          <a:p>
            <a:r>
              <a:rPr lang="es-ES" sz="2000" dirty="0"/>
              <a:t>La Potencia eléctrica es la relación de paso de energía de un flujo por unidad de tiempo, es decir, la cantidad de energía entregada o absorbida por un elemento en un tiempo determinado.</a:t>
            </a:r>
          </a:p>
          <a:p>
            <a:endParaRPr lang="es-ES" sz="2000" dirty="0"/>
          </a:p>
          <a:p>
            <a:r>
              <a:rPr lang="es-ES" sz="2000" dirty="0"/>
              <a:t>Potencia es la velocidad a la que se consume la energía. Si la energía fuese un líquido, la potencia sería los litros por segundo que vierte el depósito que lo contiene. La potencia se mide en joule por segundo (</a:t>
            </a:r>
            <a:r>
              <a:rPr lang="es-ES" sz="2000" b="1" dirty="0"/>
              <a:t>J/</a:t>
            </a:r>
            <a:r>
              <a:rPr lang="es-ES" sz="2000" b="1" dirty="0" err="1"/>
              <a:t>seg</a:t>
            </a:r>
            <a:r>
              <a:rPr lang="es-ES" sz="2000" dirty="0"/>
              <a:t>) y se representa con la letra “</a:t>
            </a:r>
            <a:r>
              <a:rPr lang="es-ES" sz="2000" b="1" dirty="0"/>
              <a:t>P</a:t>
            </a:r>
            <a:r>
              <a:rPr lang="es-ES" sz="2000" dirty="0"/>
              <a:t>”.</a:t>
            </a:r>
          </a:p>
          <a:p>
            <a:endParaRPr lang="es-ES" sz="2000" dirty="0"/>
          </a:p>
          <a:p>
            <a:endParaRPr lang="es-ES" sz="2000" dirty="0"/>
          </a:p>
          <a:p>
            <a:endParaRPr lang="es-ES" sz="2000" dirty="0"/>
          </a:p>
          <a:p>
            <a:endParaRPr lang="es-ES" sz="2000" dirty="0"/>
          </a:p>
          <a:p>
            <a:endParaRPr lang="en-US" sz="2000" dirty="0"/>
          </a:p>
        </p:txBody>
      </p:sp>
      <p:pic>
        <p:nvPicPr>
          <p:cNvPr id="8194" name="Picture 2" descr="Imagen relacionada">
            <a:extLst>
              <a:ext uri="{FF2B5EF4-FFF2-40B4-BE49-F238E27FC236}">
                <a16:creationId xmlns:a16="http://schemas.microsoft.com/office/drawing/2014/main" id="{0F0CC864-9CCF-418E-8786-63EF49825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580" y="3888053"/>
            <a:ext cx="7719865" cy="257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191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222</TotalTime>
  <Words>626</Words>
  <Application>Microsoft Office PowerPoint</Application>
  <PresentationFormat>Panorámica</PresentationFormat>
  <Paragraphs>56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Celestial</vt:lpstr>
      <vt:lpstr>Fundamentos Eléctricos</vt:lpstr>
      <vt:lpstr>el Átomo</vt:lpstr>
      <vt:lpstr>Partículas Subatómicas</vt:lpstr>
      <vt:lpstr>Partículas Subatómicas #2</vt:lpstr>
      <vt:lpstr>Presentación de PowerPoint</vt:lpstr>
      <vt:lpstr>Carga Eléctrica</vt:lpstr>
      <vt:lpstr>Corriente Eléctrica</vt:lpstr>
      <vt:lpstr>Voltaje</vt:lpstr>
      <vt:lpstr>Potencia</vt:lpstr>
      <vt:lpstr>Resistencia eléctrica</vt:lpstr>
      <vt:lpstr>Voltaje, corriente y resistencia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Eléctricos</dc:title>
  <dc:creator>Santiago Rodriguez Paniagua</dc:creator>
  <cp:lastModifiedBy>Santiago Rodriguez Paniagua</cp:lastModifiedBy>
  <cp:revision>4</cp:revision>
  <dcterms:created xsi:type="dcterms:W3CDTF">2018-05-21T16:18:34Z</dcterms:created>
  <dcterms:modified xsi:type="dcterms:W3CDTF">2018-05-21T20:00:45Z</dcterms:modified>
</cp:coreProperties>
</file>