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_rels/presentation.xml.rels" ContentType="application/vnd.openxmlformats-package.relationships+xml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280" cy="863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280" cy="863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320" y="405936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280" cy="863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280" cy="863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280" cy="863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280" cy="863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280" cy="863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72000"/>
            <a:ext cx="9071280" cy="4004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280" cy="863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280" cy="863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280" cy="863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320" y="405936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280" cy="863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280" cy="863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280" cy="863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320" y="405936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280" cy="863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280" cy="863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280" cy="863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R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280" cy="863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R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280" cy="863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280" cy="863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72000"/>
            <a:ext cx="9071280" cy="4004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280" cy="863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R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280" cy="863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R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320" y="405936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280" cy="863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R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280" cy="863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R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280" cy="863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R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320" y="405936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280" cy="863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R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280" cy="863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280" cy="863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72000"/>
            <a:ext cx="9071280" cy="4004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280" cy="863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280" cy="863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405936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280" cy="863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280" cy="86364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r>
              <a:rPr b="0" lang="es-CR" sz="1800" spc="-1" strike="noStrike">
                <a:latin typeface="Arial"/>
              </a:rPr>
              <a:t>Click to edit the title text format</a:t>
            </a:r>
            <a:endParaRPr b="0" lang="es-CR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R" sz="3200" spc="-1" strike="noStrike">
                <a:latin typeface="Arial"/>
              </a:rPr>
              <a:t>Click to edit the outline text format</a:t>
            </a:r>
            <a:endParaRPr b="0" lang="es-C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R" sz="2800" spc="-1" strike="noStrike">
                <a:latin typeface="Arial"/>
              </a:rPr>
              <a:t>Second Outline Level</a:t>
            </a:r>
            <a:endParaRPr b="0" lang="es-C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R" sz="2400" spc="-1" strike="noStrike">
                <a:latin typeface="Arial"/>
              </a:rPr>
              <a:t>Third Outline Level</a:t>
            </a:r>
            <a:endParaRPr b="0" lang="es-C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R" sz="2000" spc="-1" strike="noStrike">
                <a:latin typeface="Arial"/>
              </a:rPr>
              <a:t>Fourth Outline Level</a:t>
            </a:r>
            <a:endParaRPr b="0" lang="es-C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R" sz="2000" spc="-1" strike="noStrike">
                <a:latin typeface="Arial"/>
              </a:rPr>
              <a:t>Fifth Outline Level</a:t>
            </a:r>
            <a:endParaRPr b="0" lang="es-C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R" sz="2000" spc="-1" strike="noStrike">
                <a:latin typeface="Arial"/>
              </a:rPr>
              <a:t>Sixth Outline Level</a:t>
            </a:r>
            <a:endParaRPr b="0" lang="es-C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R" sz="2000" spc="-1" strike="noStrike">
                <a:latin typeface="Arial"/>
              </a:rPr>
              <a:t>Seventh Outline Level</a:t>
            </a:r>
            <a:endParaRPr b="0" lang="es-C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280" cy="86364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r>
              <a:rPr b="0" lang="es-CR" sz="1800" spc="-1" strike="noStrike">
                <a:latin typeface="Arial"/>
              </a:rPr>
              <a:t>Click to edit the title text format</a:t>
            </a:r>
            <a:endParaRPr b="0" lang="es-CR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R" sz="3200" spc="-1" strike="noStrike">
                <a:latin typeface="Arial"/>
              </a:rPr>
              <a:t>Click to edit the outline text format</a:t>
            </a:r>
            <a:endParaRPr b="0" lang="es-C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R" sz="2800" spc="-1" strike="noStrike">
                <a:latin typeface="Arial"/>
              </a:rPr>
              <a:t>Second Outline Level</a:t>
            </a:r>
            <a:endParaRPr b="0" lang="es-C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R" sz="2400" spc="-1" strike="noStrike">
                <a:latin typeface="Arial"/>
              </a:rPr>
              <a:t>Third Outline Level</a:t>
            </a:r>
            <a:endParaRPr b="0" lang="es-C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R" sz="2000" spc="-1" strike="noStrike">
                <a:latin typeface="Arial"/>
              </a:rPr>
              <a:t>Fourth Outline Level</a:t>
            </a:r>
            <a:endParaRPr b="0" lang="es-C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R" sz="2000" spc="-1" strike="noStrike">
                <a:latin typeface="Arial"/>
              </a:rPr>
              <a:t>Fifth Outline Level</a:t>
            </a:r>
            <a:endParaRPr b="0" lang="es-C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R" sz="2000" spc="-1" strike="noStrike">
                <a:latin typeface="Arial"/>
              </a:rPr>
              <a:t>Sixth Outline Level</a:t>
            </a:r>
            <a:endParaRPr b="0" lang="es-C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R" sz="2000" spc="-1" strike="noStrike">
                <a:latin typeface="Arial"/>
              </a:rPr>
              <a:t>Seventh Outline Level</a:t>
            </a:r>
            <a:endParaRPr b="0" lang="es-C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280" cy="86364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r>
              <a:rPr b="0" lang="es-CR" sz="1800" spc="-1" strike="noStrike">
                <a:latin typeface="Arial"/>
              </a:rPr>
              <a:t>Click to edit the title text format</a:t>
            </a:r>
            <a:endParaRPr b="0" lang="es-CR" sz="18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R" sz="1800" spc="-1" strike="noStrike">
                <a:latin typeface="Arial"/>
              </a:rPr>
              <a:t>Click to edit the outline text format</a:t>
            </a:r>
            <a:endParaRPr b="0" lang="es-C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R" sz="1800" spc="-1" strike="noStrike">
                <a:latin typeface="Arial"/>
              </a:rPr>
              <a:t>Second Outline Level</a:t>
            </a:r>
            <a:endParaRPr b="0" lang="es-C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R" sz="1800" spc="-1" strike="noStrike">
                <a:latin typeface="Arial"/>
              </a:rPr>
              <a:t>Third Outline Level</a:t>
            </a:r>
            <a:endParaRPr b="0" lang="es-C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R" sz="1800" spc="-1" strike="noStrike">
                <a:latin typeface="Arial"/>
              </a:rPr>
              <a:t>Fourth Outline Level</a:t>
            </a:r>
            <a:endParaRPr b="0" lang="es-C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R" sz="1800" spc="-1" strike="noStrike">
                <a:latin typeface="Arial"/>
              </a:rPr>
              <a:t>Fifth Outline Level</a:t>
            </a:r>
            <a:endParaRPr b="0" lang="es-C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R" sz="1800" spc="-1" strike="noStrike">
                <a:latin typeface="Arial"/>
              </a:rPr>
              <a:t>Sixth Outline Level</a:t>
            </a:r>
            <a:endParaRPr b="0" lang="es-C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R" sz="1800" spc="-1" strike="noStrike">
                <a:latin typeface="Arial"/>
              </a:rPr>
              <a:t>Seventh Outline Level</a:t>
            </a:r>
            <a:endParaRPr b="0" lang="es-C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4360" y="3528000"/>
            <a:ext cx="907128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s-CR" sz="4400" spc="-1" strike="noStrike">
                <a:solidFill>
                  <a:srgbClr val="ffffff"/>
                </a:solidFill>
                <a:latin typeface="Ubuntu"/>
              </a:rPr>
              <a:t>React &amp; FireBase</a:t>
            </a:r>
            <a:endParaRPr b="0" lang="es-CR" sz="4400" spc="-1" strike="noStrike">
              <a:latin typeface="Arial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317520" y="6781680"/>
            <a:ext cx="43624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s-CR" sz="1800" spc="-1" strike="noStrike">
                <a:latin typeface="Arial"/>
              </a:rPr>
              <a:t>Lic. Santiago Rodríguez Paniagua (2019)</a:t>
            </a:r>
            <a:endParaRPr b="0" lang="es-C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504000" y="72000"/>
            <a:ext cx="9071280" cy="8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144720" y="1944000"/>
            <a:ext cx="9542880" cy="4371840"/>
          </a:xfrm>
          <a:prstGeom prst="rect">
            <a:avLst/>
          </a:prstGeom>
          <a:ln>
            <a:noFill/>
          </a:ln>
        </p:spPr>
      </p:pic>
      <p:sp>
        <p:nvSpPr>
          <p:cNvPr id="143" name="TextShape 2"/>
          <p:cNvSpPr txBox="1"/>
          <p:nvPr/>
        </p:nvSpPr>
        <p:spPr>
          <a:xfrm>
            <a:off x="504000" y="72000"/>
            <a:ext cx="9071280" cy="863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s-CR" sz="4000" spc="-1" strike="noStrike">
                <a:latin typeface="Arial"/>
              </a:rPr>
              <a:t>Agregamos campos a la colección (2)</a:t>
            </a:r>
            <a:endParaRPr b="0" lang="es-CR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504000" y="72000"/>
            <a:ext cx="9071280" cy="8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1440000" y="1603800"/>
            <a:ext cx="7344000" cy="5236200"/>
          </a:xfrm>
          <a:prstGeom prst="rect">
            <a:avLst/>
          </a:prstGeom>
          <a:ln>
            <a:noFill/>
          </a:ln>
        </p:spPr>
      </p:pic>
      <p:sp>
        <p:nvSpPr>
          <p:cNvPr id="146" name="TextShape 2"/>
          <p:cNvSpPr txBox="1"/>
          <p:nvPr/>
        </p:nvSpPr>
        <p:spPr>
          <a:xfrm>
            <a:off x="504000" y="72000"/>
            <a:ext cx="9071280" cy="863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s-CR" sz="4400" spc="-1" strike="noStrike">
                <a:latin typeface="Arial"/>
              </a:rPr>
              <a:t>Vinculamos Firebase con el App</a:t>
            </a:r>
            <a:endParaRPr b="0" lang="es-CR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504000" y="72000"/>
            <a:ext cx="9071280" cy="8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1224000" y="1375560"/>
            <a:ext cx="7302960" cy="5536440"/>
          </a:xfrm>
          <a:prstGeom prst="rect">
            <a:avLst/>
          </a:prstGeom>
          <a:ln>
            <a:noFill/>
          </a:ln>
        </p:spPr>
      </p:pic>
      <p:sp>
        <p:nvSpPr>
          <p:cNvPr id="149" name="TextShape 2"/>
          <p:cNvSpPr txBox="1"/>
          <p:nvPr/>
        </p:nvSpPr>
        <p:spPr>
          <a:xfrm>
            <a:off x="504000" y="72000"/>
            <a:ext cx="9071280" cy="863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s-CR" sz="4400" spc="-1" strike="noStrike">
                <a:latin typeface="Arial"/>
              </a:rPr>
              <a:t>Vinculamos Firebase con el App (2)</a:t>
            </a:r>
            <a:endParaRPr b="0" lang="es-CR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504000" y="72000"/>
            <a:ext cx="9071280" cy="8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TextShape 2"/>
          <p:cNvSpPr txBox="1"/>
          <p:nvPr/>
        </p:nvSpPr>
        <p:spPr>
          <a:xfrm>
            <a:off x="504000" y="72000"/>
            <a:ext cx="9071280" cy="863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s-CR" sz="4400" spc="-1" strike="noStrike">
                <a:latin typeface="Arial"/>
              </a:rPr>
              <a:t>Vinculamos Firebase con el App (3)</a:t>
            </a:r>
            <a:endParaRPr b="0" lang="es-CR" sz="4400" spc="-1" strike="noStrike">
              <a:latin typeface="Arial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1"/>
          <a:stretch/>
        </p:blipFill>
        <p:spPr>
          <a:xfrm>
            <a:off x="648000" y="1303560"/>
            <a:ext cx="8424000" cy="5753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504000" y="72000"/>
            <a:ext cx="9071280" cy="863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s-CR" sz="4400" spc="-1" strike="noStrike">
                <a:latin typeface="Arial"/>
              </a:rPr>
              <a:t>Creamos un proyecto en FireBase</a:t>
            </a:r>
            <a:endParaRPr b="0" lang="es-CR" sz="4400" spc="-1" strike="noStrike">
              <a:latin typeface="Arial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1418400" y="1296000"/>
            <a:ext cx="7881120" cy="5976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04000" y="72000"/>
            <a:ext cx="9071280" cy="8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329400" y="1303560"/>
            <a:ext cx="5502600" cy="5044320"/>
          </a:xfrm>
          <a:prstGeom prst="rect">
            <a:avLst/>
          </a:prstGeom>
          <a:ln>
            <a:noFill/>
          </a:ln>
        </p:spPr>
      </p:pic>
      <p:pic>
        <p:nvPicPr>
          <p:cNvPr id="120" name="" descr=""/>
          <p:cNvPicPr/>
          <p:nvPr/>
        </p:nvPicPr>
        <p:blipFill>
          <a:blip r:embed="rId2"/>
          <a:stretch/>
        </p:blipFill>
        <p:spPr>
          <a:xfrm>
            <a:off x="6048000" y="3672000"/>
            <a:ext cx="3853080" cy="3516480"/>
          </a:xfrm>
          <a:prstGeom prst="rect">
            <a:avLst/>
          </a:prstGeom>
          <a:ln>
            <a:noFill/>
          </a:ln>
        </p:spPr>
      </p:pic>
      <p:sp>
        <p:nvSpPr>
          <p:cNvPr id="121" name="TextShape 2"/>
          <p:cNvSpPr txBox="1"/>
          <p:nvPr/>
        </p:nvSpPr>
        <p:spPr>
          <a:xfrm>
            <a:off x="504000" y="72000"/>
            <a:ext cx="9071280" cy="863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s-CR" sz="4000" spc="-1" strike="noStrike">
                <a:latin typeface="Arial"/>
              </a:rPr>
              <a:t>Creamos un proyecto en FireBase (2)</a:t>
            </a:r>
            <a:endParaRPr b="0" lang="es-CR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04000" y="72000"/>
            <a:ext cx="9071280" cy="8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1224000" y="1728000"/>
            <a:ext cx="7567200" cy="5071320"/>
          </a:xfrm>
          <a:prstGeom prst="rect">
            <a:avLst/>
          </a:prstGeom>
          <a:ln>
            <a:noFill/>
          </a:ln>
        </p:spPr>
      </p:pic>
      <p:sp>
        <p:nvSpPr>
          <p:cNvPr id="124" name="TextShape 2"/>
          <p:cNvSpPr txBox="1"/>
          <p:nvPr/>
        </p:nvSpPr>
        <p:spPr>
          <a:xfrm>
            <a:off x="504000" y="72000"/>
            <a:ext cx="9071280" cy="863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s-CR" sz="4400" spc="-1" strike="noStrike">
                <a:latin typeface="Arial"/>
              </a:rPr>
              <a:t>Creamos la Base de Datos</a:t>
            </a:r>
            <a:endParaRPr b="0" lang="es-CR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04000" y="72000"/>
            <a:ext cx="9071280" cy="8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504000" y="2149560"/>
            <a:ext cx="9071280" cy="3623040"/>
          </a:xfrm>
          <a:prstGeom prst="rect">
            <a:avLst/>
          </a:prstGeom>
          <a:ln>
            <a:noFill/>
          </a:ln>
        </p:spPr>
      </p:pic>
      <p:sp>
        <p:nvSpPr>
          <p:cNvPr id="127" name="TextShape 2"/>
          <p:cNvSpPr txBox="1"/>
          <p:nvPr/>
        </p:nvSpPr>
        <p:spPr>
          <a:xfrm>
            <a:off x="504000" y="72000"/>
            <a:ext cx="9071280" cy="863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s-CR" sz="4400" spc="-1" strike="noStrike">
                <a:latin typeface="Arial"/>
              </a:rPr>
              <a:t>Creamos la Base de Datos (2)</a:t>
            </a:r>
            <a:endParaRPr b="0" lang="es-CR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504000" y="72000"/>
            <a:ext cx="9071280" cy="8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642240" y="1231560"/>
            <a:ext cx="9149760" cy="6117480"/>
          </a:xfrm>
          <a:prstGeom prst="rect">
            <a:avLst/>
          </a:prstGeom>
          <a:ln>
            <a:noFill/>
          </a:ln>
        </p:spPr>
      </p:pic>
      <p:sp>
        <p:nvSpPr>
          <p:cNvPr id="130" name="TextShape 2"/>
          <p:cNvSpPr txBox="1"/>
          <p:nvPr/>
        </p:nvSpPr>
        <p:spPr>
          <a:xfrm>
            <a:off x="504000" y="72000"/>
            <a:ext cx="9071280" cy="863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s-CR" sz="4400" spc="-1" strike="noStrike">
                <a:latin typeface="Arial"/>
              </a:rPr>
              <a:t>Creamos la Base de Datos (3)</a:t>
            </a:r>
            <a:endParaRPr b="0" lang="es-CR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04000" y="72000"/>
            <a:ext cx="9071280" cy="8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1863360" y="1368000"/>
            <a:ext cx="6488640" cy="5715360"/>
          </a:xfrm>
          <a:prstGeom prst="rect">
            <a:avLst/>
          </a:prstGeom>
          <a:ln>
            <a:noFill/>
          </a:ln>
        </p:spPr>
      </p:pic>
      <p:sp>
        <p:nvSpPr>
          <p:cNvPr id="133" name="TextShape 2"/>
          <p:cNvSpPr txBox="1"/>
          <p:nvPr/>
        </p:nvSpPr>
        <p:spPr>
          <a:xfrm>
            <a:off x="504000" y="72000"/>
            <a:ext cx="9071280" cy="863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s-CR" sz="4400" spc="-1" strike="noStrike">
                <a:latin typeface="Arial"/>
              </a:rPr>
              <a:t>Agregamos una Colección</a:t>
            </a:r>
            <a:endParaRPr b="0" lang="es-CR" sz="4400" spc="-1" strike="noStrike">
              <a:latin typeface="Arial"/>
            </a:endParaRPr>
          </a:p>
        </p:txBody>
      </p:sp>
      <p:sp>
        <p:nvSpPr>
          <p:cNvPr id="134" name="TextShape 3"/>
          <p:cNvSpPr txBox="1"/>
          <p:nvPr/>
        </p:nvSpPr>
        <p:spPr>
          <a:xfrm>
            <a:off x="6223320" y="-1263600"/>
            <a:ext cx="285372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s-CR" sz="1800" spc="-1" strike="noStrike">
                <a:latin typeface="Arial"/>
              </a:rPr>
              <a:t>Agregamos una Colección</a:t>
            </a:r>
            <a:endParaRPr b="0" lang="es-C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504000" y="72000"/>
            <a:ext cx="9071280" cy="8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1208880" y="1768680"/>
            <a:ext cx="7661520" cy="4384440"/>
          </a:xfrm>
          <a:prstGeom prst="rect">
            <a:avLst/>
          </a:prstGeom>
          <a:ln>
            <a:noFill/>
          </a:ln>
        </p:spPr>
      </p:pic>
      <p:sp>
        <p:nvSpPr>
          <p:cNvPr id="137" name="TextShape 2"/>
          <p:cNvSpPr txBox="1"/>
          <p:nvPr/>
        </p:nvSpPr>
        <p:spPr>
          <a:xfrm>
            <a:off x="504000" y="72000"/>
            <a:ext cx="9071280" cy="863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s-CR" sz="4400" spc="-1" strike="noStrike">
                <a:latin typeface="Arial"/>
              </a:rPr>
              <a:t>Agregamos una Colección (2)</a:t>
            </a:r>
            <a:endParaRPr b="0" lang="es-CR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504000" y="72000"/>
            <a:ext cx="9071280" cy="8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1872000" y="1368000"/>
            <a:ext cx="6320880" cy="5472000"/>
          </a:xfrm>
          <a:prstGeom prst="rect">
            <a:avLst/>
          </a:prstGeom>
          <a:ln>
            <a:noFill/>
          </a:ln>
        </p:spPr>
      </p:pic>
      <p:sp>
        <p:nvSpPr>
          <p:cNvPr id="140" name="TextShape 2"/>
          <p:cNvSpPr txBox="1"/>
          <p:nvPr/>
        </p:nvSpPr>
        <p:spPr>
          <a:xfrm>
            <a:off x="504000" y="72000"/>
            <a:ext cx="9071280" cy="863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s-CR" sz="4400" spc="-1" strike="noStrike">
                <a:latin typeface="Arial"/>
              </a:rPr>
              <a:t>Agregamos campos a la colección</a:t>
            </a:r>
            <a:endParaRPr b="0" lang="es-CR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Application>LibreOffice/6.2.0.3$MacOSX_X86_64 LibreOffice_project/98c6a8a1c6c7b144ce3cc729e34964b47ce25d62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2019-03-28T11:08:09Z</dcterms:created>
  <dc:creator/>
  <dc:description/>
  <dc:language>es-CR</dc:language>
  <cp:lastModifiedBy/>
  <dcterms:modified xsi:type="dcterms:W3CDTF">2019-03-28T14:49:51Z</dcterms:modified>
  <cp:revision>11</cp:revision>
  <dc:subject/>
  <dc:title>Lush Green</dc:title>
</cp:coreProperties>
</file>