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63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4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8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2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0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7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32B-08CB-44DD-8193-866EECA42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Model</a:t>
            </a:r>
            <a:r>
              <a:rPr lang="es-CR" dirty="0"/>
              <a:t> View </a:t>
            </a:r>
            <a:r>
              <a:rPr lang="es-CR" dirty="0" err="1"/>
              <a:t>Controller</a:t>
            </a:r>
            <a:r>
              <a:rPr lang="es-CR" dirty="0"/>
              <a:t> (MVC) con 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92F1-32F1-448A-AB74-645290996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5" y="5552661"/>
            <a:ext cx="5762971" cy="460512"/>
          </a:xfrm>
        </p:spPr>
        <p:txBody>
          <a:bodyPr>
            <a:normAutofit/>
          </a:bodyPr>
          <a:lstStyle/>
          <a:p>
            <a:pPr algn="l"/>
            <a:r>
              <a:rPr lang="es-CR" sz="1800" dirty="0"/>
              <a:t>Lic. Santiago Rodríguez Paniagua. (2017)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630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6B62-CBAA-4D92-99FB-1F15CE58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Porque MVC ? #1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5178F-BACE-418C-9FA0-7B5E211DA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/>
              <a:t>Al separar la Lógica de la aplicación (</a:t>
            </a:r>
            <a:r>
              <a:rPr lang="es-CR" dirty="0" err="1"/>
              <a:t>Controller</a:t>
            </a:r>
            <a:r>
              <a:rPr lang="es-CR" dirty="0"/>
              <a:t>) de los Datos (</a:t>
            </a:r>
            <a:r>
              <a:rPr lang="es-CR" dirty="0" err="1"/>
              <a:t>Models</a:t>
            </a:r>
            <a:r>
              <a:rPr lang="es-CR" dirty="0"/>
              <a:t>) y de la presentación al Cliente (</a:t>
            </a:r>
            <a:r>
              <a:rPr lang="es-CR" dirty="0" err="1"/>
              <a:t>Views</a:t>
            </a:r>
            <a:r>
              <a:rPr lang="es-CR" dirty="0"/>
              <a:t>) nos garantiza que hay mayor orden y control del código.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Al seguir un Patrón de diseño, seguimos un standard así que pueden integrarse miembros al equipo de trabajo en cualquier momento y pueden entender muy fácilmente el código que hay y lo que falta por hacer.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6B62-CBAA-4D92-99FB-1F15CE58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692"/>
            <a:ext cx="10364451" cy="865726"/>
          </a:xfrm>
        </p:spPr>
        <p:txBody>
          <a:bodyPr/>
          <a:lstStyle/>
          <a:p>
            <a:r>
              <a:rPr lang="es-CR" dirty="0"/>
              <a:t>Porque MVC ? 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5178F-BACE-418C-9FA0-7B5E211DAC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7617" y="1219200"/>
            <a:ext cx="10363826" cy="3604591"/>
          </a:xfrm>
        </p:spPr>
        <p:txBody>
          <a:bodyPr/>
          <a:lstStyle/>
          <a:p>
            <a:r>
              <a:rPr lang="es-CR" dirty="0"/>
              <a:t>Una punto a favor de desarrollar aplicaciones utilizando el patrón MVC es la seguridad. Esto es así porque se ocultan todos o algunos de los nombres de los archivos involucrados. 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Si vemos abajo solo se ve el nombre del controlador, pero no se ven ni el nombre del archivo de la vista ni del modelo.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3169F-3B24-4EFB-9782-D031D1B1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" y="4289515"/>
            <a:ext cx="4319407" cy="2383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55B60-6CB4-4363-88F4-76329F84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88" y="4289514"/>
            <a:ext cx="7340450" cy="23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E26A-55D5-4F12-BCCC-EECAAD4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Patrón Arquitectónico de Software MVC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8319F-4A2E-426A-98C0-6D40E44ED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0796" y="2366963"/>
            <a:ext cx="8410408" cy="3424237"/>
          </a:xfrm>
        </p:spPr>
      </p:pic>
    </p:spTree>
    <p:extLst>
      <p:ext uri="{BB962C8B-B14F-4D97-AF65-F5344CB8AC3E}">
        <p14:creationId xmlns:p14="http://schemas.microsoft.com/office/powerpoint/2010/main" val="20950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E26A-55D5-4F12-BCCC-EECAAD4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Pero que es MVC 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F30C-EDB7-4C05-A8CB-23E7B37C1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809" y="2107096"/>
            <a:ext cx="11516139" cy="4094921"/>
          </a:xfrm>
        </p:spPr>
        <p:txBody>
          <a:bodyPr>
            <a:normAutofit/>
          </a:bodyPr>
          <a:lstStyle/>
          <a:p>
            <a:r>
              <a:rPr lang="es-CR" dirty="0"/>
              <a:t>Simple y sencillamente es una aplicación separada en 3 archivos que están distribuidos en 3 carpetas: </a:t>
            </a:r>
            <a:r>
              <a:rPr lang="es-CR" dirty="0" err="1"/>
              <a:t>Models</a:t>
            </a:r>
            <a:r>
              <a:rPr lang="es-CR" dirty="0"/>
              <a:t>, </a:t>
            </a:r>
            <a:r>
              <a:rPr lang="es-CR" dirty="0" err="1"/>
              <a:t>Controllers</a:t>
            </a:r>
            <a:r>
              <a:rPr lang="es-CR" dirty="0"/>
              <a:t> &amp; </a:t>
            </a:r>
            <a:r>
              <a:rPr lang="es-CR" dirty="0" err="1"/>
              <a:t>Views</a:t>
            </a:r>
            <a:r>
              <a:rPr lang="es-CR" dirty="0"/>
              <a:t>.</a:t>
            </a:r>
          </a:p>
          <a:p>
            <a:endParaRPr lang="es-CR" dirty="0"/>
          </a:p>
          <a:p>
            <a:r>
              <a:rPr lang="es-CR" dirty="0"/>
              <a:t>Los 3 archivos son:</a:t>
            </a:r>
          </a:p>
          <a:p>
            <a:pPr lvl="1"/>
            <a:r>
              <a:rPr lang="es-CR" b="1" dirty="0"/>
              <a:t>El Modelo </a:t>
            </a:r>
            <a:r>
              <a:rPr lang="es-CR" dirty="0"/>
              <a:t>= Es una clase de PHP que se relaciona con datos, exista o no una Base de Datos.</a:t>
            </a:r>
          </a:p>
          <a:p>
            <a:pPr lvl="1"/>
            <a:r>
              <a:rPr lang="es-CR" b="1" dirty="0"/>
              <a:t>El Controlador </a:t>
            </a:r>
            <a:r>
              <a:rPr lang="es-CR" dirty="0"/>
              <a:t>= Un archivo PHP que se encarga de la lógica  y las reglas de negocio de la aplicación conectando el modelo con la Vista.</a:t>
            </a:r>
          </a:p>
          <a:p>
            <a:pPr lvl="1"/>
            <a:r>
              <a:rPr lang="es-CR" b="1" dirty="0"/>
              <a:t>LA Vista </a:t>
            </a:r>
            <a:r>
              <a:rPr lang="es-CR" dirty="0"/>
              <a:t>= Nada más y nada menos que una página PHP que muestra los datos que le envía el </a:t>
            </a:r>
            <a:r>
              <a:rPr lang="es-CR" dirty="0" err="1"/>
              <a:t>controller</a:t>
            </a:r>
            <a:endParaRPr lang="es-CR" dirty="0"/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22B-DF2F-44D6-92FC-D22F7F58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las carpetas para MVC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0FDE1-3A02-46CF-AF7C-37F08A40C1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01009" y="2064391"/>
            <a:ext cx="6095999" cy="41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398-0612-4A5F-9C71-AC6CA7C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una clase PHP en la carpeta </a:t>
            </a:r>
            <a:r>
              <a:rPr lang="es-CR" dirty="0" err="1"/>
              <a:t>Models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CD2D9-6B81-48B4-AF8E-BC56FED055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11826" y="1825343"/>
            <a:ext cx="5552661" cy="48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398-0612-4A5F-9C71-AC6CA7CD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814399" cy="1596177"/>
          </a:xfrm>
        </p:spPr>
        <p:txBody>
          <a:bodyPr/>
          <a:lstStyle/>
          <a:p>
            <a:r>
              <a:rPr lang="es-CR" dirty="0"/>
              <a:t>Creamos una clase PHP en la carpeta </a:t>
            </a:r>
            <a:r>
              <a:rPr lang="es-CR" dirty="0" err="1"/>
              <a:t>Models</a:t>
            </a:r>
            <a:r>
              <a:rPr lang="es-CR" dirty="0"/>
              <a:t> #2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99461-0C09-486B-8769-D8956B53E2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6CD9F-823E-4C3A-9FB1-B017DADA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6" y="2367092"/>
            <a:ext cx="11872482" cy="36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4187-D3E1-4423-85FD-14E57E47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el Controlador #1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701C45-E821-4EE3-8511-8F33E03692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1277" y="2214694"/>
            <a:ext cx="11249820" cy="37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4187-D3E1-4423-85FD-14E57E47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el Controlador #2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0186C-89DD-40DE-9321-86BF6178DD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Llamamos o importamos la clase del Modelo.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Creamos una variable instancia de la clase.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Usando esa variable instancia Llamamos las funciones </a:t>
            </a:r>
            <a:r>
              <a:rPr lang="es-CR" dirty="0" err="1"/>
              <a:t>Getter</a:t>
            </a:r>
            <a:r>
              <a:rPr lang="es-CR" dirty="0"/>
              <a:t> y Setter (</a:t>
            </a:r>
            <a:r>
              <a:rPr lang="es-CR" dirty="0" err="1"/>
              <a:t>FijaNombre</a:t>
            </a:r>
            <a:r>
              <a:rPr lang="es-CR" dirty="0"/>
              <a:t>, Fija apellido, etc.).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Llamamos o importamos la Página de la Vista, o sea redireccionamos hacia la Vista.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E7A1-C32C-4C5C-80C8-2BC45314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Creamos una página Web en la carpeta de </a:t>
            </a:r>
            <a:r>
              <a:rPr lang="es-CR" sz="3200" dirty="0" err="1"/>
              <a:t>Views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3BBCE2-ADDD-4E08-BFF4-61FEDE41E6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9305" y="1834855"/>
            <a:ext cx="5963478" cy="49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10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360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Model View Controller (MVC) con PHP</vt:lpstr>
      <vt:lpstr>Patrón Arquitectónico de Software MVC</vt:lpstr>
      <vt:lpstr>Pero que es MVC ?</vt:lpstr>
      <vt:lpstr>Creamos las carpetas para MVC</vt:lpstr>
      <vt:lpstr>Creamos una clase PHP en la carpeta Models</vt:lpstr>
      <vt:lpstr>Creamos una clase PHP en la carpeta Models #2</vt:lpstr>
      <vt:lpstr>Creamos el Controlador #1</vt:lpstr>
      <vt:lpstr>Creamos el Controlador #2</vt:lpstr>
      <vt:lpstr>Creamos una página Web en la carpeta de Views</vt:lpstr>
      <vt:lpstr>Porque MVC ? #1</vt:lpstr>
      <vt:lpstr>Porque MVC ?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 con PHP</dc:title>
  <dc:creator>Santiago Rodriguez Paniagua</dc:creator>
  <cp:lastModifiedBy>Santiago Rodriguez Paniagua</cp:lastModifiedBy>
  <cp:revision>20</cp:revision>
  <dcterms:created xsi:type="dcterms:W3CDTF">2017-11-20T01:31:48Z</dcterms:created>
  <dcterms:modified xsi:type="dcterms:W3CDTF">2018-06-19T23:22:16Z</dcterms:modified>
</cp:coreProperties>
</file>