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21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63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4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2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1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3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A90-7300-4413-89A8-CDE73F4B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1" y="2404534"/>
            <a:ext cx="8412612" cy="1646302"/>
          </a:xfrm>
        </p:spPr>
        <p:txBody>
          <a:bodyPr/>
          <a:lstStyle/>
          <a:p>
            <a:pPr algn="l"/>
            <a:r>
              <a:rPr lang="es-CR" dirty="0"/>
              <a:t>Instalación y Configuración de Laravel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E8B28-54DD-4DA2-86DC-66AF4E8D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70783"/>
            <a:ext cx="7766936" cy="376949"/>
          </a:xfrm>
        </p:spPr>
        <p:txBody>
          <a:bodyPr/>
          <a:lstStyle/>
          <a:p>
            <a:r>
              <a:rPr lang="es-CR" dirty="0"/>
              <a:t>Lic. Santiago Rodríguez Paniagua. (2017)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9E730-C36E-4ACF-BE6E-1BC77041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137" y="3439020"/>
            <a:ext cx="2602341" cy="2602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D6C3A-78AA-4D1B-BB1F-DBF8104961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57" r="30144"/>
          <a:stretch/>
        </p:blipFill>
        <p:spPr>
          <a:xfrm>
            <a:off x="7620000" y="609600"/>
            <a:ext cx="1855304" cy="2601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C00A1-D839-4B5A-99F2-645B2589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4" y="609600"/>
            <a:ext cx="5219299" cy="132331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R" sz="2800" dirty="0"/>
              <a:t>Luego de Instalar </a:t>
            </a:r>
            <a:r>
              <a:rPr lang="es-CR" sz="2800" dirty="0" err="1"/>
              <a:t>Composer</a:t>
            </a:r>
            <a:r>
              <a:rPr lang="es-CR" sz="2800" dirty="0"/>
              <a:t>…</a:t>
            </a:r>
            <a:br>
              <a:rPr lang="es-CR" sz="2800" dirty="0"/>
            </a:br>
            <a:r>
              <a:rPr lang="es-CR" sz="2800" dirty="0"/>
              <a:t>…Hay que descargar Laravel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2FC5-A476-4A40-B109-AA37B5ED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6696848" cy="3880773"/>
          </a:xfrm>
        </p:spPr>
        <p:txBody>
          <a:bodyPr>
            <a:normAutofit/>
          </a:bodyPr>
          <a:lstStyle/>
          <a:p>
            <a:r>
              <a:rPr lang="es-CR" sz="2000" dirty="0"/>
              <a:t>Para descargar Laravel se debe ejecutar la siguiente instrucción desde la línea de comandos (no importa donde):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composer global require "</a:t>
            </a:r>
            <a:r>
              <a:rPr lang="en-US" sz="2000" b="1" dirty="0" err="1">
                <a:solidFill>
                  <a:srgbClr val="002060"/>
                </a:solidFill>
              </a:rPr>
              <a:t>laravel</a:t>
            </a:r>
            <a:r>
              <a:rPr lang="en-US" sz="2000" b="1" dirty="0">
                <a:solidFill>
                  <a:srgbClr val="002060"/>
                </a:solidFill>
              </a:rPr>
              <a:t>/installer"</a:t>
            </a:r>
          </a:p>
        </p:txBody>
      </p:sp>
    </p:spTree>
    <p:extLst>
      <p:ext uri="{BB962C8B-B14F-4D97-AF65-F5344CB8AC3E}">
        <p14:creationId xmlns:p14="http://schemas.microsoft.com/office/powerpoint/2010/main" val="426559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F984-05B6-437B-901D-51DEC030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Creación del Folder de trabajo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8A94-EC04-4195-BD90-193996F7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000" dirty="0"/>
              <a:t>Desde la línea de comandos nos posicionamos en la carpeta o folder desde donde el servidor corre las aplicaciones Web 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xampp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\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htdocs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\ </a:t>
            </a:r>
            <a:r>
              <a:rPr lang="en-US" sz="2000" dirty="0"/>
              <a:t>o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wamp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\www\</a:t>
            </a:r>
            <a:r>
              <a:rPr lang="es-CR" sz="2000" dirty="0"/>
              <a:t>) y ejecutamos el siguiente comando: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err="1">
                <a:solidFill>
                  <a:srgbClr val="002060"/>
                </a:solidFill>
              </a:rPr>
              <a:t>laravel</a:t>
            </a:r>
            <a:r>
              <a:rPr lang="en-US" sz="2000" b="1" dirty="0">
                <a:solidFill>
                  <a:srgbClr val="002060"/>
                </a:solidFill>
              </a:rPr>
              <a:t> new </a:t>
            </a:r>
            <a:r>
              <a:rPr lang="en-US" sz="2000" b="1" dirty="0" err="1">
                <a:solidFill>
                  <a:srgbClr val="002060"/>
                </a:solidFill>
              </a:rPr>
              <a:t>miproyecto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0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D90A-FDAA-4F13-ABCE-2DC5D6C0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Arrancamos el Servidor de Laravel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5577-3832-4399-BF8F-00FDE5A7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000" dirty="0"/>
              <a:t>Siempre desde la línea de comandos y habiendo iniciado el servidor con </a:t>
            </a:r>
            <a:r>
              <a:rPr lang="es-CR" sz="2000" b="1" dirty="0" err="1"/>
              <a:t>Wamp</a:t>
            </a:r>
            <a:r>
              <a:rPr lang="es-CR" sz="2000" dirty="0"/>
              <a:t> o </a:t>
            </a:r>
            <a:r>
              <a:rPr lang="es-CR" sz="2000" b="1" dirty="0" err="1"/>
              <a:t>Xamp</a:t>
            </a:r>
            <a:r>
              <a:rPr lang="es-CR" sz="2000" dirty="0"/>
              <a:t> y estando en el folder de trabajo ejecutamos el siguiente comando:</a:t>
            </a:r>
            <a:endParaRPr lang="en-US" sz="2000" dirty="0"/>
          </a:p>
          <a:p>
            <a:endParaRPr lang="en-US" sz="2000" dirty="0"/>
          </a:p>
          <a:p>
            <a:r>
              <a:rPr lang="fr-FR" sz="2000" b="1" dirty="0" err="1">
                <a:solidFill>
                  <a:srgbClr val="002060"/>
                </a:solidFill>
              </a:rPr>
              <a:t>php</a:t>
            </a:r>
            <a:r>
              <a:rPr lang="fr-FR" sz="2000" b="1" dirty="0">
                <a:solidFill>
                  <a:srgbClr val="002060"/>
                </a:solidFill>
              </a:rPr>
              <a:t> artisan serve --port</a:t>
            </a:r>
            <a:r>
              <a:rPr lang="fr-FR" sz="2000" b="1">
                <a:solidFill>
                  <a:srgbClr val="002060"/>
                </a:solidFill>
              </a:rPr>
              <a:t>=8282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99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AB77-D76E-4E32-87EA-40E3D4CB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 de carpetas o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8673-30E6-424A-82AE-1E586A77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000" dirty="0"/>
              <a:t>Una carpeta de proyecto contiene varias carpetas muy importantes, aunque en un principio vamos a trabajar en las siguientes 3:</a:t>
            </a:r>
          </a:p>
          <a:p>
            <a:pPr marL="0" indent="0">
              <a:buNone/>
            </a:pPr>
            <a:endParaRPr lang="es-CR" sz="2000" dirty="0"/>
          </a:p>
          <a:p>
            <a:pPr lvl="1"/>
            <a:r>
              <a:rPr lang="es-CR" sz="1800" b="1" dirty="0"/>
              <a:t>App</a:t>
            </a:r>
          </a:p>
          <a:p>
            <a:pPr marL="457200" lvl="1" indent="0">
              <a:buNone/>
            </a:pPr>
            <a:endParaRPr lang="es-CR" sz="2000" b="1" dirty="0"/>
          </a:p>
          <a:p>
            <a:pPr lvl="1"/>
            <a:r>
              <a:rPr lang="es-CR" sz="1800" b="1" dirty="0" err="1"/>
              <a:t>Resourses</a:t>
            </a:r>
            <a:endParaRPr lang="es-CR" sz="1800" b="1" dirty="0"/>
          </a:p>
          <a:p>
            <a:pPr marL="457200" lvl="1" indent="0">
              <a:buNone/>
            </a:pPr>
            <a:endParaRPr lang="es-CR" sz="1800" b="1" dirty="0"/>
          </a:p>
          <a:p>
            <a:pPr lvl="1"/>
            <a:r>
              <a:rPr lang="es-CR" sz="1800" b="1" dirty="0" err="1"/>
              <a:t>Routes</a:t>
            </a:r>
            <a:endParaRPr lang="es-CR" sz="1800" b="1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AC84B-7A35-4606-B76A-73424F47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39" y="172373"/>
            <a:ext cx="2701609" cy="65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1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10B4-1DC6-4F01-B9D5-CFFCBF0C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540"/>
            <a:ext cx="8596668" cy="1691860"/>
          </a:xfrm>
        </p:spPr>
        <p:txBody>
          <a:bodyPr>
            <a:normAutofit fontScale="90000"/>
          </a:bodyPr>
          <a:lstStyle/>
          <a:p>
            <a:r>
              <a:rPr lang="es-CR" dirty="0"/>
              <a:t>Probamos la instalación </a:t>
            </a:r>
            <a:br>
              <a:rPr lang="es-CR" dirty="0"/>
            </a:br>
            <a:r>
              <a:rPr lang="es-CR" dirty="0"/>
              <a:t>de la carpeta de trabajo </a:t>
            </a:r>
            <a:br>
              <a:rPr lang="es-CR" dirty="0"/>
            </a:br>
            <a:r>
              <a:rPr lang="es-CR" dirty="0"/>
              <a:t>de Laravel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EAB6-BEA8-4D1D-A1E1-AE360B2E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71675" cy="3880773"/>
          </a:xfrm>
        </p:spPr>
        <p:txBody>
          <a:bodyPr/>
          <a:lstStyle/>
          <a:p>
            <a:r>
              <a:rPr lang="es-CR" dirty="0"/>
              <a:t>Desde </a:t>
            </a:r>
            <a:r>
              <a:rPr lang="es-CR" dirty="0" err="1"/>
              <a:t>Wamp</a:t>
            </a:r>
            <a:r>
              <a:rPr lang="es-CR" dirty="0"/>
              <a:t> o </a:t>
            </a:r>
            <a:r>
              <a:rPr lang="es-CR" dirty="0" err="1"/>
              <a:t>Xamp</a:t>
            </a:r>
            <a:r>
              <a:rPr lang="es-CR" dirty="0"/>
              <a:t> corremos la página de inicio del servidor PHP.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Abrimos la carpeta de nuestro proyecto.</a:t>
            </a:r>
          </a:p>
          <a:p>
            <a:endParaRPr lang="es-CR" dirty="0"/>
          </a:p>
          <a:p>
            <a:r>
              <a:rPr lang="es-CR" dirty="0"/>
              <a:t>Abrimos el folder o carpeta: </a:t>
            </a:r>
            <a:r>
              <a:rPr lang="es-CR" dirty="0" err="1"/>
              <a:t>Public</a:t>
            </a:r>
            <a:r>
              <a:rPr lang="es-C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F39A7-5C56-411A-B18D-263E770D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17" y="243107"/>
            <a:ext cx="4968739" cy="64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5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10B4-1DC6-4F01-B9D5-CFFCBF0C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540"/>
            <a:ext cx="8596668" cy="1691860"/>
          </a:xfrm>
        </p:spPr>
        <p:txBody>
          <a:bodyPr>
            <a:normAutofit/>
          </a:bodyPr>
          <a:lstStyle/>
          <a:p>
            <a:r>
              <a:rPr lang="es-CR" dirty="0"/>
              <a:t>Probamos la </a:t>
            </a:r>
            <a:r>
              <a:rPr lang="es-CR"/>
              <a:t>instalación de </a:t>
            </a:r>
            <a:r>
              <a:rPr lang="es-CR" dirty="0"/>
              <a:t>la carpeta de </a:t>
            </a:r>
            <a:r>
              <a:rPr lang="es-CR"/>
              <a:t>trabajo de </a:t>
            </a:r>
            <a:r>
              <a:rPr lang="es-CR" dirty="0"/>
              <a:t>Laravel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EAB6-BEA8-4D1D-A1E1-AE360B2E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46494" cy="3880773"/>
          </a:xfrm>
        </p:spPr>
        <p:txBody>
          <a:bodyPr/>
          <a:lstStyle/>
          <a:p>
            <a:r>
              <a:rPr lang="es-CR" dirty="0"/>
              <a:t>Si al </a:t>
            </a:r>
            <a:r>
              <a:rPr lang="es-CR" dirty="0" err="1"/>
              <a:t>abir</a:t>
            </a:r>
            <a:r>
              <a:rPr lang="es-CR" dirty="0"/>
              <a:t> el folder o carpeta </a:t>
            </a:r>
            <a:r>
              <a:rPr lang="es-CR" dirty="0" err="1"/>
              <a:t>Public</a:t>
            </a:r>
            <a:r>
              <a:rPr lang="es-CR" dirty="0"/>
              <a:t> vemos lo siguiente, entonces Laravel esta corriendo correctamente: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BA44F-8DB0-41EA-A02B-813C1399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02" y="3262726"/>
            <a:ext cx="8046641" cy="35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19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221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Instalación y Configuración de Laravel</vt:lpstr>
      <vt:lpstr>Luego de Instalar Composer… …Hay que descargar Laravel</vt:lpstr>
      <vt:lpstr>Creación del Folder de trabajo</vt:lpstr>
      <vt:lpstr>Arrancamos el Servidor de Laravel</vt:lpstr>
      <vt:lpstr>Estructura de carpetas o folders</vt:lpstr>
      <vt:lpstr>Probamos la instalación  de la carpeta de trabajo  de Laravel</vt:lpstr>
      <vt:lpstr>Probamos la instalación de la carpeta de trabajo de Laravel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Rodriguez Paniagua</dc:creator>
  <cp:lastModifiedBy>Santiago Rodriguez Paniagua</cp:lastModifiedBy>
  <cp:revision>13</cp:revision>
  <dcterms:created xsi:type="dcterms:W3CDTF">2017-10-04T06:36:32Z</dcterms:created>
  <dcterms:modified xsi:type="dcterms:W3CDTF">2017-10-12T11:50:10Z</dcterms:modified>
</cp:coreProperties>
</file>