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1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8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7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8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5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2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0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9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1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8A90-7300-4413-89A8-CDE73F4B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91" y="2404534"/>
            <a:ext cx="8412612" cy="1646302"/>
          </a:xfrm>
        </p:spPr>
        <p:txBody>
          <a:bodyPr/>
          <a:lstStyle/>
          <a:p>
            <a:pPr algn="l"/>
            <a:r>
              <a:rPr lang="es-CR" dirty="0"/>
              <a:t>Ruteo básico con Laravel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E8B28-54DD-4DA2-86DC-66AF4E8D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70783"/>
            <a:ext cx="7766936" cy="376949"/>
          </a:xfrm>
        </p:spPr>
        <p:txBody>
          <a:bodyPr/>
          <a:lstStyle/>
          <a:p>
            <a:r>
              <a:rPr lang="es-CR" dirty="0"/>
              <a:t>Lic. Santiago Rodríguez Paniagua.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AE9B-D2E3-42A9-99A3-F00A770A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 a las Rutas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8E06-47E3-4F4F-AD8D-F4081037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11786" cy="442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000" dirty="0"/>
              <a:t>En el archivo: </a:t>
            </a:r>
          </a:p>
          <a:p>
            <a:pPr marL="0" indent="0">
              <a:buNone/>
            </a:pPr>
            <a:endParaRPr lang="es-CR" sz="2000" dirty="0"/>
          </a:p>
          <a:p>
            <a:pPr marL="0" indent="0">
              <a:buNone/>
            </a:pPr>
            <a:r>
              <a:rPr lang="es-CR" sz="2000" b="1" dirty="0" err="1">
                <a:solidFill>
                  <a:srgbClr val="0070C0"/>
                </a:solidFill>
              </a:rPr>
              <a:t>web.php</a:t>
            </a:r>
            <a:r>
              <a:rPr lang="es-CR" sz="20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s-CR" sz="2000" dirty="0"/>
          </a:p>
          <a:p>
            <a:pPr marL="0" indent="0">
              <a:buNone/>
            </a:pPr>
            <a:r>
              <a:rPr lang="es-CR" sz="2000" dirty="0"/>
              <a:t>que está en la carpeta: </a:t>
            </a:r>
          </a:p>
          <a:p>
            <a:pPr marL="0" indent="0">
              <a:buNone/>
            </a:pPr>
            <a:endParaRPr lang="es-CR" sz="2000" dirty="0"/>
          </a:p>
          <a:p>
            <a:pPr marL="0" indent="0">
              <a:buNone/>
            </a:pPr>
            <a:r>
              <a:rPr lang="es-CR" sz="2000" dirty="0" err="1">
                <a:solidFill>
                  <a:srgbClr val="0070C0"/>
                </a:solidFill>
              </a:rPr>
              <a:t>Routes</a:t>
            </a:r>
            <a:endParaRPr lang="es-C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sz="2000" dirty="0"/>
          </a:p>
          <a:p>
            <a:pPr marL="0" indent="0">
              <a:buNone/>
            </a:pPr>
            <a:r>
              <a:rPr lang="es-CR" sz="2000" dirty="0"/>
              <a:t>podemos especificar las “Rutas” de nuestras vistas.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6925-AEBB-42E6-84E4-8623E7A4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70" y="1631852"/>
            <a:ext cx="7493307" cy="50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A34-F028-4509-A8F6-EA78E94F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Enviar mensajes a las Vistas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7941-864F-46F1-B987-302BEFAF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10732788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Siempre desde el archivo: </a:t>
            </a:r>
            <a:r>
              <a:rPr lang="es-CR" sz="2400" b="1" dirty="0" err="1">
                <a:solidFill>
                  <a:srgbClr val="0070C0"/>
                </a:solidFill>
              </a:rPr>
              <a:t>web.php</a:t>
            </a:r>
            <a:r>
              <a:rPr lang="es-CR" sz="2400" dirty="0"/>
              <a:t>, agregamos la siguiente ruta: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Route::get('/Rutas2', function (){    </a:t>
            </a:r>
          </a:p>
          <a:p>
            <a:pPr marL="0" indent="0">
              <a:buNone/>
            </a:pPr>
            <a:r>
              <a:rPr lang="en-US" sz="2400" dirty="0"/>
              <a:t>	return view('</a:t>
            </a:r>
            <a:r>
              <a:rPr lang="en-US" sz="2400" dirty="0" err="1"/>
              <a:t>mensajeRuta</a:t>
            </a:r>
            <a:r>
              <a:rPr lang="en-US" sz="2400" dirty="0"/>
              <a:t>', [</a:t>
            </a:r>
            <a:r>
              <a:rPr lang="en-US" sz="2400" b="1" dirty="0"/>
              <a:t>'</a:t>
            </a:r>
            <a:r>
              <a:rPr lang="en-US" sz="2400" b="1" dirty="0" err="1"/>
              <a:t>saludillo</a:t>
            </a:r>
            <a:r>
              <a:rPr lang="en-US" sz="2400" dirty="0"/>
              <a:t>' =&gt; 'Segundo </a:t>
            </a:r>
            <a:r>
              <a:rPr lang="en-US" sz="2400" dirty="0" err="1"/>
              <a:t>ejemplo</a:t>
            </a:r>
            <a:r>
              <a:rPr lang="en-US" sz="2400" dirty="0"/>
              <a:t> de </a:t>
            </a:r>
            <a:r>
              <a:rPr lang="en-US" sz="2400" dirty="0" err="1"/>
              <a:t>rutas</a:t>
            </a:r>
            <a:r>
              <a:rPr lang="en-US" sz="2400" dirty="0"/>
              <a:t>’]);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  <a:p>
            <a:pPr marL="0" indent="0">
              <a:buNone/>
            </a:pPr>
            <a:endParaRPr lang="es-CR" sz="2400" dirty="0"/>
          </a:p>
          <a:p>
            <a:pPr marL="0" indent="0">
              <a:buNone/>
            </a:pPr>
            <a:r>
              <a:rPr lang="es-CR" sz="2400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vista </a:t>
            </a:r>
            <a:r>
              <a:rPr lang="en-US" sz="2400" dirty="0" err="1"/>
              <a:t>agregamos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s-CR" sz="2400" dirty="0"/>
          </a:p>
          <a:p>
            <a:pPr marL="0" indent="0">
              <a:buNone/>
            </a:pPr>
            <a:r>
              <a:rPr lang="en-US" sz="2400" dirty="0"/>
              <a:t>&lt;h3&gt;{{ $</a:t>
            </a:r>
            <a:r>
              <a:rPr lang="en-US" sz="2400" b="1" dirty="0" err="1"/>
              <a:t>saludillo</a:t>
            </a:r>
            <a:r>
              <a:rPr lang="en-US" sz="2400" dirty="0"/>
              <a:t> }}.&lt;/h3&gt;</a:t>
            </a:r>
          </a:p>
        </p:txBody>
      </p:sp>
    </p:spTree>
    <p:extLst>
      <p:ext uri="{BB962C8B-B14F-4D97-AF65-F5344CB8AC3E}">
        <p14:creationId xmlns:p14="http://schemas.microsoft.com/office/powerpoint/2010/main" val="268701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B190-0121-4802-A75C-4617F3C6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Y si la Vista no recibe el valor?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D601-5663-4011-94D9-BD924B42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0179" cy="3880773"/>
          </a:xfrm>
        </p:spPr>
        <p:txBody>
          <a:bodyPr>
            <a:normAutofit/>
          </a:bodyPr>
          <a:lstStyle/>
          <a:p>
            <a:r>
              <a:rPr lang="es-CR" sz="2800" dirty="0"/>
              <a:t>Escribir en la Vista la siguiente instrucción:</a:t>
            </a:r>
          </a:p>
          <a:p>
            <a:endParaRPr lang="es-CR" sz="2800" dirty="0"/>
          </a:p>
          <a:p>
            <a:r>
              <a:rPr lang="en-US" sz="2800" dirty="0"/>
              <a:t>&lt;h3&gt;{{ $</a:t>
            </a:r>
            <a:r>
              <a:rPr lang="en-US" sz="2800" b="1" dirty="0" err="1"/>
              <a:t>otroSaludillo</a:t>
            </a:r>
            <a:r>
              <a:rPr lang="en-US" sz="2800" dirty="0"/>
              <a:t> or ‘No me </a:t>
            </a:r>
            <a:r>
              <a:rPr lang="en-US" sz="2800" dirty="0" err="1"/>
              <a:t>enviaron</a:t>
            </a:r>
            <a:r>
              <a:rPr lang="en-US" sz="2800" dirty="0"/>
              <a:t> nada!!' }}&lt;/h3&gt;</a:t>
            </a:r>
          </a:p>
        </p:txBody>
      </p:sp>
    </p:spTree>
    <p:extLst>
      <p:ext uri="{BB962C8B-B14F-4D97-AF65-F5344CB8AC3E}">
        <p14:creationId xmlns:p14="http://schemas.microsoft.com/office/powerpoint/2010/main" val="35273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3474-24C4-448D-BD14-518A5BF4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Una Vista que recibe un parámetro desde la barra de direcciones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A370-DD1F-4E31-914E-58AB3986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n-US" sz="2400" dirty="0"/>
              <a:t>Route::get('</a:t>
            </a:r>
            <a:r>
              <a:rPr lang="en-US" sz="2400" dirty="0" err="1"/>
              <a:t>conparametro</a:t>
            </a:r>
            <a:r>
              <a:rPr lang="en-US" sz="2400" dirty="0"/>
              <a:t>/</a:t>
            </a:r>
            <a:r>
              <a:rPr lang="en-US" sz="2400" b="1" dirty="0">
                <a:solidFill>
                  <a:srgbClr val="FF0000"/>
                </a:solidFill>
              </a:rPr>
              <a:t>{</a:t>
            </a:r>
            <a:r>
              <a:rPr lang="en-US" sz="2400" b="1" dirty="0" err="1">
                <a:solidFill>
                  <a:srgbClr val="FF0000"/>
                </a:solidFill>
              </a:rPr>
              <a:t>usuario</a:t>
            </a:r>
            <a:r>
              <a:rPr lang="en-US" sz="2400" b="1" dirty="0">
                <a:solidFill>
                  <a:srgbClr val="FF0000"/>
                </a:solidFill>
              </a:rPr>
              <a:t>}</a:t>
            </a:r>
            <a:r>
              <a:rPr lang="en-US" sz="2400" dirty="0"/>
              <a:t>', function (</a:t>
            </a:r>
            <a:r>
              <a:rPr lang="en-US" sz="2400" b="1" dirty="0">
                <a:solidFill>
                  <a:srgbClr val="FF0000"/>
                </a:solidFill>
              </a:rPr>
              <a:t>$</a:t>
            </a:r>
            <a:r>
              <a:rPr lang="en-US" sz="2400" b="1" dirty="0" err="1">
                <a:solidFill>
                  <a:srgbClr val="FF0000"/>
                </a:solidFill>
              </a:rPr>
              <a:t>usuario</a:t>
            </a:r>
            <a:r>
              <a:rPr lang="en-US" sz="2400" dirty="0"/>
              <a:t>) {    </a:t>
            </a:r>
          </a:p>
          <a:p>
            <a:pPr marL="0" indent="0">
              <a:buNone/>
            </a:pPr>
            <a:r>
              <a:rPr lang="en-US" sz="2400" dirty="0"/>
              <a:t>	return '</a:t>
            </a:r>
            <a:r>
              <a:rPr lang="en-US" sz="2400" dirty="0" err="1"/>
              <a:t>Usuario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'.$</a:t>
            </a:r>
            <a:r>
              <a:rPr lang="en-US" sz="2400" b="1" dirty="0" err="1">
                <a:solidFill>
                  <a:srgbClr val="FF0000"/>
                </a:solidFill>
              </a:rPr>
              <a:t>usuario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95349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124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Ruteo básico con Laravel</vt:lpstr>
      <vt:lpstr>Introducción a las Rutas</vt:lpstr>
      <vt:lpstr>Enviar mensajes a las Vistas</vt:lpstr>
      <vt:lpstr>Y si la Vista no recibe el valor?</vt:lpstr>
      <vt:lpstr>Una Vista que recibe un parámetro desde la barra de direcciones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Rodriguez Paniagua</dc:creator>
  <cp:lastModifiedBy>Santiago Rodriguez Paniagua</cp:lastModifiedBy>
  <cp:revision>15</cp:revision>
  <dcterms:created xsi:type="dcterms:W3CDTF">2017-10-04T06:36:32Z</dcterms:created>
  <dcterms:modified xsi:type="dcterms:W3CDTF">2017-10-04T23:03:27Z</dcterms:modified>
</cp:coreProperties>
</file>