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62" r:id="rId5"/>
    <p:sldId id="264" r:id="rId6"/>
    <p:sldId id="263" r:id="rId7"/>
    <p:sldId id="258" r:id="rId8"/>
    <p:sldId id="261" r:id="rId9"/>
    <p:sldId id="257" r:id="rId10"/>
    <p:sldId id="260" r:id="rId11"/>
    <p:sldId id="265" r:id="rId12"/>
    <p:sldId id="268" r:id="rId13"/>
    <p:sldId id="270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2DC42F-BC5D-44C1-A792-6DDF6A8CCEE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4ECEC-A955-4411-A6FE-6A454289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es/server-storage/virtualbox/downloads/index.html" TargetMode="External"/><Relationship Id="rId2" Type="http://schemas.openxmlformats.org/officeDocument/2006/relationships/hyperlink" Target="https://www.vagrantup.com/down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://brackets.io/" TargetMode="External"/><Relationship Id="rId4" Type="http://schemas.openxmlformats.org/officeDocument/2006/relationships/hyperlink" Target="https://www.visualstudio.com/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C80D-84C9-45EF-A282-6FA20C8B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1198403"/>
            <a:ext cx="9914421" cy="265798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FFFF00"/>
                </a:solidFill>
              </a:rPr>
              <a:t>Introducción a PHP 7 </a:t>
            </a:r>
            <a:br>
              <a:rPr lang="es-ES" b="1" dirty="0">
                <a:solidFill>
                  <a:srgbClr val="FFFF00"/>
                </a:solidFill>
              </a:rPr>
            </a:br>
            <a:r>
              <a:rPr lang="es-ES" b="1" dirty="0">
                <a:solidFill>
                  <a:srgbClr val="FFFF00"/>
                </a:solidFill>
              </a:rPr>
              <a:t>y al Framework </a:t>
            </a:r>
            <a:r>
              <a:rPr lang="es-ES" b="1" dirty="0" err="1">
                <a:solidFill>
                  <a:srgbClr val="FFFF00"/>
                </a:solidFill>
              </a:rPr>
              <a:t>Laravel</a:t>
            </a:r>
            <a:r>
              <a:rPr lang="es-ES" b="1" dirty="0">
                <a:solidFill>
                  <a:srgbClr val="FFFF00"/>
                </a:solidFill>
              </a:rPr>
              <a:t> 5.4</a:t>
            </a:r>
            <a:br>
              <a:rPr lang="es-ES" b="1" dirty="0">
                <a:solidFill>
                  <a:srgbClr val="FFFF00"/>
                </a:solidFill>
              </a:rPr>
            </a:br>
            <a:br>
              <a:rPr lang="es-ES" b="1" dirty="0">
                <a:solidFill>
                  <a:srgbClr val="FFFF00"/>
                </a:solidFill>
              </a:rPr>
            </a:br>
            <a:r>
              <a:rPr lang="es-ES" sz="4000" b="1" dirty="0"/>
              <a:t>(Instalación de algunas herramientas)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0D421-5506-4873-8F14-3A21B9425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125" y="6328217"/>
            <a:ext cx="9144000" cy="420757"/>
          </a:xfrm>
        </p:spPr>
        <p:txBody>
          <a:bodyPr/>
          <a:lstStyle/>
          <a:p>
            <a:pPr algn="l"/>
            <a:r>
              <a:rPr lang="es-CR" dirty="0"/>
              <a:t>Lic. Santiago Rodríguez Paniagua (2017)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6BF5B-E162-45FC-942B-D91F689D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4" y="4213722"/>
            <a:ext cx="291465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F45B9-B220-4FBE-8B3E-EAB7AAB4A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39" y="4213722"/>
            <a:ext cx="639977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3618-9C35-40BA-B103-9182AD7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Requerimientos para instalar </a:t>
            </a:r>
            <a:r>
              <a:rPr lang="es-CR" dirty="0" err="1"/>
              <a:t>Laravel</a:t>
            </a:r>
            <a:r>
              <a:rPr lang="es-CR" dirty="0"/>
              <a:t> #2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52AD4-8F2B-44A7-AF72-2740A9AC7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" b="45344"/>
          <a:stretch/>
        </p:blipFill>
        <p:spPr>
          <a:xfrm>
            <a:off x="685800" y="3471644"/>
            <a:ext cx="10869344" cy="29974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61C457-ADEC-466A-A416-9F4A601A4C61}"/>
              </a:ext>
            </a:extLst>
          </p:cNvPr>
          <p:cNvSpPr/>
          <p:nvPr/>
        </p:nvSpPr>
        <p:spPr>
          <a:xfrm>
            <a:off x="685800" y="2413972"/>
            <a:ext cx="787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rgbClr val="FFC000"/>
                </a:solidFill>
              </a:rPr>
              <a:t>C:\wamp64</a:t>
            </a:r>
            <a:r>
              <a:rPr lang="en-US" sz="3600" dirty="0"/>
              <a:t>\bin\php\php7.0.10\ext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959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21B9-A801-4F36-99EC-4AB0DFB5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</a:t>
            </a:r>
            <a:r>
              <a:rPr lang="es-CR" dirty="0" err="1"/>
              <a:t>Laravel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A488-970C-4627-8C0F-0B0161AF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843590" cy="4457516"/>
          </a:xfrm>
        </p:spPr>
        <p:txBody>
          <a:bodyPr>
            <a:normAutofit/>
          </a:bodyPr>
          <a:lstStyle/>
          <a:p>
            <a:r>
              <a:rPr lang="es-CR" sz="2400" dirty="0"/>
              <a:t>Desde la línea de comandos en el directorio </a:t>
            </a:r>
            <a:r>
              <a:rPr lang="es-CR" sz="2400" u="sng" dirty="0">
                <a:solidFill>
                  <a:srgbClr val="FFC000"/>
                </a:solidFill>
              </a:rPr>
              <a:t>C:\wamp64</a:t>
            </a:r>
            <a:r>
              <a:rPr lang="es-CR" sz="2400" dirty="0"/>
              <a:t>\www ejecutar lo siguiente: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mkdir</a:t>
            </a:r>
            <a:r>
              <a:rPr lang="en-US" sz="2400" dirty="0"/>
              <a:t> Laravel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s-CR" sz="2400" dirty="0"/>
              <a:t>C</a:t>
            </a:r>
            <a:r>
              <a:rPr lang="en-US" sz="2400" dirty="0"/>
              <a:t>D Laravel</a:t>
            </a:r>
          </a:p>
          <a:p>
            <a:endParaRPr lang="en-US" sz="2400" dirty="0"/>
          </a:p>
          <a:p>
            <a:r>
              <a:rPr lang="en-US" sz="2400" dirty="0"/>
              <a:t>composer global require "</a:t>
            </a:r>
            <a:r>
              <a:rPr lang="en-US" sz="2400" dirty="0" err="1"/>
              <a:t>laravel</a:t>
            </a:r>
            <a:r>
              <a:rPr lang="en-US" sz="2400" dirty="0"/>
              <a:t>/installer" </a:t>
            </a:r>
          </a:p>
          <a:p>
            <a:endParaRPr lang="en-US" sz="2400" dirty="0"/>
          </a:p>
          <a:p>
            <a:r>
              <a:rPr lang="en-US" sz="2400" dirty="0" err="1"/>
              <a:t>php</a:t>
            </a:r>
            <a:r>
              <a:rPr lang="en-US" sz="2400" dirty="0"/>
              <a:t> artisan --version</a:t>
            </a:r>
          </a:p>
        </p:txBody>
      </p:sp>
    </p:spTree>
    <p:extLst>
      <p:ext uri="{BB962C8B-B14F-4D97-AF65-F5344CB8AC3E}">
        <p14:creationId xmlns:p14="http://schemas.microsoft.com/office/powerpoint/2010/main" val="223006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4096-AF66-4E8B-8636-47DBDB42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</a:t>
            </a:r>
            <a:r>
              <a:rPr lang="es-CR" dirty="0" err="1"/>
              <a:t>YeoMan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5DCC-6C79-4F21-B1DA-CA24E7F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658060" cy="437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3200" dirty="0"/>
              <a:t>Teniendo instalado el NPM, desde la línea de comandos digitar: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npm</a:t>
            </a:r>
            <a:r>
              <a:rPr lang="en-US" sz="3200" dirty="0"/>
              <a:t> install -g </a:t>
            </a:r>
            <a:r>
              <a:rPr lang="en-US" sz="3200" dirty="0" err="1"/>
              <a:t>yo</a:t>
            </a:r>
            <a:endParaRPr lang="en-US" sz="3200" dirty="0"/>
          </a:p>
          <a:p>
            <a:r>
              <a:rPr lang="en-US" sz="3200" dirty="0" err="1"/>
              <a:t>npm</a:t>
            </a:r>
            <a:r>
              <a:rPr lang="en-US" sz="3200" dirty="0"/>
              <a:t> home generator-</a:t>
            </a:r>
            <a:r>
              <a:rPr lang="en-US" sz="3200" dirty="0" err="1"/>
              <a:t>laragul</a:t>
            </a:r>
            <a:endParaRPr lang="en-US" sz="3200" dirty="0"/>
          </a:p>
          <a:p>
            <a:r>
              <a:rPr lang="en-US" sz="3200" dirty="0" err="1"/>
              <a:t>npm</a:t>
            </a:r>
            <a:r>
              <a:rPr lang="en-US" sz="3200" dirty="0"/>
              <a:t> install -g generator-</a:t>
            </a:r>
            <a:r>
              <a:rPr lang="en-US" sz="3200" dirty="0" err="1"/>
              <a:t>laragul</a:t>
            </a:r>
            <a:endParaRPr lang="en-US" sz="3200" dirty="0"/>
          </a:p>
          <a:p>
            <a:r>
              <a:rPr lang="en-US" sz="3200" dirty="0" err="1"/>
              <a:t>yo</a:t>
            </a:r>
            <a:r>
              <a:rPr lang="en-US" sz="3200" dirty="0"/>
              <a:t> </a:t>
            </a:r>
            <a:r>
              <a:rPr lang="en-US" sz="3200" dirty="0" err="1"/>
              <a:t>laragul</a:t>
            </a:r>
            <a:endParaRPr lang="en-US" sz="3200" dirty="0"/>
          </a:p>
          <a:p>
            <a:r>
              <a:rPr lang="en-US" sz="3200" dirty="0" err="1"/>
              <a:t>yo</a:t>
            </a:r>
            <a:r>
              <a:rPr lang="en-US" sz="3200" dirty="0"/>
              <a:t> </a:t>
            </a:r>
            <a:r>
              <a:rPr lang="en-US" sz="3200" dirty="0" err="1"/>
              <a:t>laragul</a:t>
            </a:r>
            <a:r>
              <a:rPr lang="en-US" sz="3200" dirty="0"/>
              <a:t> --help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656CB-5375-4B19-9266-81C3C1DB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75" y="4867275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7120-E151-4695-87BA-EB7E1CEA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</a:t>
            </a:r>
            <a:r>
              <a:rPr lang="es-CR" dirty="0" err="1">
                <a:solidFill>
                  <a:srgbClr val="FFFF00"/>
                </a:solidFill>
              </a:rPr>
              <a:t>virtualBox</a:t>
            </a:r>
            <a:r>
              <a:rPr lang="es-CR" dirty="0"/>
              <a:t> &amp; </a:t>
            </a:r>
            <a:r>
              <a:rPr lang="es-CR" dirty="0" err="1">
                <a:solidFill>
                  <a:srgbClr val="FFFF00"/>
                </a:solidFill>
              </a:rPr>
              <a:t>Vagrant</a:t>
            </a:r>
            <a:r>
              <a:rPr lang="es-CR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A7E58-0BB9-4F93-B0E4-A9EB88AE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7" y="294848"/>
            <a:ext cx="1895475" cy="2419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14BE1-6B2F-4B8A-B311-E1CB0137F1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16473" r="6413" b="31419"/>
          <a:stretch/>
        </p:blipFill>
        <p:spPr>
          <a:xfrm>
            <a:off x="6815450" y="5292509"/>
            <a:ext cx="5173252" cy="13335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0DC225-EA10-4291-B743-3C46371D1749}"/>
              </a:ext>
            </a:extLst>
          </p:cNvPr>
          <p:cNvSpPr txBox="1">
            <a:spLocks/>
          </p:cNvSpPr>
          <p:nvPr/>
        </p:nvSpPr>
        <p:spPr>
          <a:xfrm>
            <a:off x="685801" y="2065867"/>
            <a:ext cx="10658060" cy="363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R" sz="3200" dirty="0"/>
              <a:t>Teniendo instalado primero el Virtual Box y luego </a:t>
            </a:r>
          </a:p>
          <a:p>
            <a:pPr marL="0" indent="0">
              <a:buNone/>
            </a:pPr>
            <a:r>
              <a:rPr lang="es-CR" sz="3200" dirty="0" err="1"/>
              <a:t>Vagrant</a:t>
            </a:r>
            <a:r>
              <a:rPr lang="es-CR" sz="3200" dirty="0"/>
              <a:t>, digitar desde la línea de comandos :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r>
              <a:rPr lang="en-US" sz="3200" dirty="0">
                <a:solidFill>
                  <a:srgbClr val="FFFF00"/>
                </a:solidFill>
              </a:rPr>
              <a:t>vagrant box add </a:t>
            </a:r>
            <a:r>
              <a:rPr lang="en-US" sz="3200" dirty="0" err="1">
                <a:solidFill>
                  <a:srgbClr val="FFFF00"/>
                </a:solidFill>
              </a:rPr>
              <a:t>laravel</a:t>
            </a:r>
            <a:r>
              <a:rPr lang="en-US" sz="3200" dirty="0">
                <a:solidFill>
                  <a:srgbClr val="FFFF00"/>
                </a:solidFill>
              </a:rPr>
              <a:t>/homestead</a:t>
            </a:r>
          </a:p>
        </p:txBody>
      </p:sp>
    </p:spTree>
    <p:extLst>
      <p:ext uri="{BB962C8B-B14F-4D97-AF65-F5344CB8AC3E}">
        <p14:creationId xmlns:p14="http://schemas.microsoft.com/office/powerpoint/2010/main" val="50576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7120-E151-4695-87BA-EB7E1CEA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</a:t>
            </a:r>
            <a:r>
              <a:rPr lang="es-CR" dirty="0" err="1">
                <a:solidFill>
                  <a:srgbClr val="FFFF00"/>
                </a:solidFill>
              </a:rPr>
              <a:t>virtualBox</a:t>
            </a:r>
            <a:r>
              <a:rPr lang="es-CR" dirty="0"/>
              <a:t> &amp; </a:t>
            </a:r>
            <a:r>
              <a:rPr lang="es-CR" dirty="0" err="1">
                <a:solidFill>
                  <a:srgbClr val="FFFF00"/>
                </a:solidFill>
              </a:rPr>
              <a:t>Vagrant</a:t>
            </a:r>
            <a:r>
              <a:rPr lang="es-CR" dirty="0">
                <a:solidFill>
                  <a:srgbClr val="FFFF00"/>
                </a:solidFill>
              </a:rPr>
              <a:t> </a:t>
            </a:r>
            <a:r>
              <a:rPr lang="es-CR" dirty="0"/>
              <a:t>#2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4F2D4-17F1-4392-B95D-69EE4A61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37" y="2065866"/>
            <a:ext cx="4210542" cy="4604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5924A1-323E-46FF-BE6F-2FC4D7C3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65866"/>
            <a:ext cx="4561448" cy="42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2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7120-E151-4695-87BA-EB7E1CEA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</a:t>
            </a:r>
            <a:r>
              <a:rPr lang="es-CR" dirty="0" err="1">
                <a:solidFill>
                  <a:srgbClr val="FFFF00"/>
                </a:solidFill>
              </a:rPr>
              <a:t>virtualBox</a:t>
            </a:r>
            <a:r>
              <a:rPr lang="es-CR" dirty="0"/>
              <a:t> &amp; </a:t>
            </a:r>
            <a:r>
              <a:rPr lang="es-CR" dirty="0" err="1">
                <a:solidFill>
                  <a:srgbClr val="FFFF00"/>
                </a:solidFill>
              </a:rPr>
              <a:t>Vagrant</a:t>
            </a:r>
            <a:r>
              <a:rPr lang="es-CR" dirty="0">
                <a:solidFill>
                  <a:srgbClr val="FFFF00"/>
                </a:solidFill>
              </a:rPr>
              <a:t> </a:t>
            </a:r>
            <a:r>
              <a:rPr lang="es-CR" dirty="0"/>
              <a:t>#3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A7E58-0BB9-4F93-B0E4-A9EB88AE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7" y="294848"/>
            <a:ext cx="1895475" cy="2419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14BE1-6B2F-4B8A-B311-E1CB0137F1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16473" r="6413" b="31419"/>
          <a:stretch/>
        </p:blipFill>
        <p:spPr>
          <a:xfrm>
            <a:off x="6815450" y="5292509"/>
            <a:ext cx="5173252" cy="13335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0DC225-EA10-4291-B743-3C46371D1749}"/>
              </a:ext>
            </a:extLst>
          </p:cNvPr>
          <p:cNvSpPr txBox="1">
            <a:spLocks/>
          </p:cNvSpPr>
          <p:nvPr/>
        </p:nvSpPr>
        <p:spPr>
          <a:xfrm>
            <a:off x="685801" y="2065867"/>
            <a:ext cx="10658060" cy="363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R" sz="3200" dirty="0"/>
              <a:t>El </a:t>
            </a:r>
            <a:r>
              <a:rPr lang="es-CR" sz="3200" dirty="0" err="1"/>
              <a:t>appliance</a:t>
            </a:r>
            <a:r>
              <a:rPr lang="es-CR" sz="3200" dirty="0"/>
              <a:t> a importar </a:t>
            </a:r>
            <a:r>
              <a:rPr lang="es-CR" sz="3200"/>
              <a:t>se encuentra en:</a:t>
            </a:r>
            <a:endParaRPr lang="es-CR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r>
              <a:rPr lang="en-US" sz="3200" dirty="0">
                <a:solidFill>
                  <a:srgbClr val="FFFF00"/>
                </a:solidFill>
              </a:rPr>
              <a:t>C:\Users\</a:t>
            </a:r>
            <a:r>
              <a:rPr lang="en-US" sz="3200" dirty="0">
                <a:solidFill>
                  <a:srgbClr val="FF0000"/>
                </a:solidFill>
              </a:rPr>
              <a:t>XXXXX</a:t>
            </a:r>
            <a:r>
              <a:rPr lang="en-US" sz="3200" dirty="0">
                <a:solidFill>
                  <a:srgbClr val="FFFF00"/>
                </a:solidFill>
              </a:rPr>
              <a:t>\.vagrant.d\boxes\laravel-VAGRANTSLASH-homestead\3.0.0\virtualbox</a:t>
            </a:r>
          </a:p>
        </p:txBody>
      </p:sp>
    </p:spTree>
    <p:extLst>
      <p:ext uri="{BB962C8B-B14F-4D97-AF65-F5344CB8AC3E}">
        <p14:creationId xmlns:p14="http://schemas.microsoft.com/office/powerpoint/2010/main" val="151580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183B-0880-4357-8C6F-ED11DCDA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05132"/>
          </a:xfrm>
        </p:spPr>
        <p:txBody>
          <a:bodyPr/>
          <a:lstStyle/>
          <a:p>
            <a:r>
              <a:rPr lang="es-CR" dirty="0"/>
              <a:t>Extensiones para Editores de Texto #1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6A216-EE17-4FEE-91A0-2E8E941A7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409" y="1802465"/>
            <a:ext cx="6568185" cy="48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183B-0880-4357-8C6F-ED11DCDA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05132"/>
          </a:xfrm>
        </p:spPr>
        <p:txBody>
          <a:bodyPr/>
          <a:lstStyle/>
          <a:p>
            <a:r>
              <a:rPr lang="es-CR" dirty="0"/>
              <a:t>Extensiones para Editores de Texto #2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7C9561-3E43-48C3-87F7-6AE367D6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69"/>
          <a:stretch/>
        </p:blipFill>
        <p:spPr>
          <a:xfrm>
            <a:off x="685801" y="1629201"/>
            <a:ext cx="10695748" cy="48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4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FB7-CE17-4E5D-9CA8-B816C6C2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Herramientas a Instalar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D64E-0145-4A1B-8FE4-6A82A50C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9287"/>
            <a:ext cx="10499034" cy="477078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https://getcomposer.org/download/</a:t>
            </a:r>
          </a:p>
          <a:p>
            <a:endParaRPr lang="en-US" sz="28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https://nodejs.org/es/download/</a:t>
            </a:r>
          </a:p>
          <a:p>
            <a:endParaRPr lang="en-US" sz="28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http://yeoman.io/</a:t>
            </a:r>
          </a:p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http://yeoman.io/generators/</a:t>
            </a:r>
          </a:p>
        </p:txBody>
      </p:sp>
    </p:spTree>
    <p:extLst>
      <p:ext uri="{BB962C8B-B14F-4D97-AF65-F5344CB8AC3E}">
        <p14:creationId xmlns:p14="http://schemas.microsoft.com/office/powerpoint/2010/main" val="93351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FB7-CE17-4E5D-9CA8-B816C6C2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s-CR" dirty="0"/>
              <a:t>Herramientas a Instalar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D64E-0145-4A1B-8FE4-6A82A50C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1723"/>
            <a:ext cx="10499034" cy="5168348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https://www.vagrantup.com/downloads.html</a:t>
            </a:r>
            <a:endParaRPr lang="en-US" sz="28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http://www.oracle.com/technetwork/es/server-storage/virtualbox/downloads/index.html</a:t>
            </a:r>
            <a:endParaRPr lang="en-US" sz="28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CR" sz="28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https://www.visualstudio.com/es/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(Visual Studio </a:t>
            </a:r>
            <a:r>
              <a:rPr lang="en-US" sz="2800" b="1" dirty="0">
                <a:solidFill>
                  <a:srgbClr val="FF0000"/>
                </a:solidFill>
              </a:rPr>
              <a:t>Code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s-CR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http://brackets.io/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6"/>
              </a:rPr>
              <a:t>https://www.sublimetext.com/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8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C80D-84C9-45EF-A282-6FA20C8B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461" y="1964267"/>
            <a:ext cx="8521148" cy="205114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FFFF00"/>
                </a:solidFill>
              </a:rPr>
              <a:t>Algunas de las Herramientas de desarrollo Web más utilizadas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5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1AF4-D2B7-4220-8790-8029C302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Dependency</a:t>
            </a:r>
            <a:r>
              <a:rPr lang="es-CR" dirty="0"/>
              <a:t> Management </a:t>
            </a:r>
            <a:r>
              <a:rPr lang="es-CR" dirty="0" err="1"/>
              <a:t>for</a:t>
            </a:r>
            <a:r>
              <a:rPr lang="es-CR" dirty="0"/>
              <a:t> Java / Android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27B6E-17B4-4413-83AA-83164E1EB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579179"/>
            <a:ext cx="5313014" cy="1841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5EF2F-795A-4216-A83E-0C8E31878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55" y="4934337"/>
            <a:ext cx="6266985" cy="15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5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2AF0-277F-4BC1-857A-FB087351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Package</a:t>
            </a:r>
            <a:r>
              <a:rPr lang="es-CR" dirty="0"/>
              <a:t> </a:t>
            </a:r>
            <a:r>
              <a:rPr lang="es-CR" dirty="0" err="1"/>
              <a:t>management</a:t>
            </a:r>
            <a:r>
              <a:rPr lang="es-CR" dirty="0"/>
              <a:t> / </a:t>
            </a:r>
            <a:r>
              <a:rPr lang="es-CR" dirty="0" err="1"/>
              <a:t>Dependency</a:t>
            </a:r>
            <a:r>
              <a:rPr lang="es-CR" dirty="0"/>
              <a:t> Management  </a:t>
            </a:r>
            <a:r>
              <a:rPr lang="es-CR" dirty="0" err="1"/>
              <a:t>for</a:t>
            </a:r>
            <a:r>
              <a:rPr lang="es-CR" dirty="0"/>
              <a:t> JavaScript.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71CAB-D0BE-409D-96EA-0BA70F5D7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32" y="4262512"/>
            <a:ext cx="6693339" cy="2361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58AFC-25B8-4521-8AB7-3B67A2C2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6" y="2255812"/>
            <a:ext cx="4074858" cy="15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AA11-6A88-42FF-8A0F-6C09CF01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Package</a:t>
            </a:r>
            <a:r>
              <a:rPr lang="es-CR" dirty="0"/>
              <a:t> </a:t>
            </a:r>
            <a:r>
              <a:rPr lang="es-CR" dirty="0" err="1"/>
              <a:t>management</a:t>
            </a:r>
            <a:r>
              <a:rPr lang="es-CR" dirty="0"/>
              <a:t> / </a:t>
            </a:r>
            <a:r>
              <a:rPr lang="es-CR" dirty="0" err="1"/>
              <a:t>Dependency</a:t>
            </a:r>
            <a:r>
              <a:rPr lang="es-CR" dirty="0"/>
              <a:t> Management  </a:t>
            </a:r>
            <a:r>
              <a:rPr lang="es-CR" dirty="0" err="1"/>
              <a:t>for</a:t>
            </a:r>
            <a:r>
              <a:rPr lang="es-CR" dirty="0"/>
              <a:t> PHP.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2644D0-429E-41FE-8373-320C3C72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9"/>
          <a:stretch/>
        </p:blipFill>
        <p:spPr>
          <a:xfrm>
            <a:off x="7006739" y="2065867"/>
            <a:ext cx="4823937" cy="363256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B12BC1-7FCF-4624-AFFF-5F11EEC46E62}"/>
              </a:ext>
            </a:extLst>
          </p:cNvPr>
          <p:cNvSpPr txBox="1">
            <a:spLocks/>
          </p:cNvSpPr>
          <p:nvPr/>
        </p:nvSpPr>
        <p:spPr>
          <a:xfrm>
            <a:off x="685801" y="1842052"/>
            <a:ext cx="9571382" cy="467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https://getcomposer.org/download/</a:t>
            </a:r>
          </a:p>
        </p:txBody>
      </p:sp>
    </p:spTree>
    <p:extLst>
      <p:ext uri="{BB962C8B-B14F-4D97-AF65-F5344CB8AC3E}">
        <p14:creationId xmlns:p14="http://schemas.microsoft.com/office/powerpoint/2010/main" val="194260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03A2-89E0-4E41-9DEF-A98ED364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Task</a:t>
            </a:r>
            <a:r>
              <a:rPr lang="es-CR" dirty="0"/>
              <a:t> Runners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AD35E-B601-4EEC-883F-9A4592284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3787" r="6974" b="15977"/>
          <a:stretch/>
        </p:blipFill>
        <p:spPr>
          <a:xfrm>
            <a:off x="8613911" y="4392860"/>
            <a:ext cx="3349961" cy="22222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5D76F-71CE-4593-BF4D-20055169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0" y="2836915"/>
            <a:ext cx="6690300" cy="1990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96A42A-4AFA-479A-9413-1C42A09A4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10" y="578838"/>
            <a:ext cx="3349961" cy="3349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18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3618-9C35-40BA-B103-9182AD7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Requerimientos para instalar </a:t>
            </a:r>
            <a:r>
              <a:rPr lang="es-CR" dirty="0" err="1"/>
              <a:t>Laravel</a:t>
            </a:r>
            <a:r>
              <a:rPr lang="es-CR" dirty="0"/>
              <a:t> #1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BE32F-2FE5-49DE-8D2A-683D91D62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8"/>
          <a:stretch/>
        </p:blipFill>
        <p:spPr>
          <a:xfrm>
            <a:off x="791535" y="1893588"/>
            <a:ext cx="9919956" cy="4493959"/>
          </a:xfrm>
        </p:spPr>
      </p:pic>
    </p:spTree>
    <p:extLst>
      <p:ext uri="{BB962C8B-B14F-4D97-AF65-F5344CB8AC3E}">
        <p14:creationId xmlns:p14="http://schemas.microsoft.com/office/powerpoint/2010/main" val="250575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134</TotalTime>
  <Words>331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Introducción a PHP 7  y al Framework Laravel 5.4  (Instalación de algunas herramientas)</vt:lpstr>
      <vt:lpstr>Herramientas a Instalar #1</vt:lpstr>
      <vt:lpstr>Herramientas a Instalar #2</vt:lpstr>
      <vt:lpstr>Algunas de las Herramientas de desarrollo Web más utilizadas</vt:lpstr>
      <vt:lpstr>Dependency Management for Java / Android</vt:lpstr>
      <vt:lpstr>Package management / Dependency Management  for JavaScript.</vt:lpstr>
      <vt:lpstr>Package management / Dependency Management  for PHP. </vt:lpstr>
      <vt:lpstr>Task Runners</vt:lpstr>
      <vt:lpstr>Requerimientos para instalar Laravel #1</vt:lpstr>
      <vt:lpstr>Requerimientos para instalar Laravel #2</vt:lpstr>
      <vt:lpstr>Instalación de Laravel</vt:lpstr>
      <vt:lpstr>Instalación de YeoMan</vt:lpstr>
      <vt:lpstr>Instalación de virtualBox &amp; Vagrant </vt:lpstr>
      <vt:lpstr>Instalación de virtualBox &amp; Vagrant #2 </vt:lpstr>
      <vt:lpstr>Instalación de virtualBox &amp; Vagrant #3 </vt:lpstr>
      <vt:lpstr>Extensiones para Editores de Texto #1</vt:lpstr>
      <vt:lpstr>Extensiones para Editores de Texto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 7 y al Framework Laravel 5.4</dc:title>
  <dc:creator>Santiago Rodriguez Paniagua</dc:creator>
  <cp:lastModifiedBy>Santiago Rodriguez Paniagua</cp:lastModifiedBy>
  <cp:revision>24</cp:revision>
  <dcterms:created xsi:type="dcterms:W3CDTF">2017-09-13T16:48:38Z</dcterms:created>
  <dcterms:modified xsi:type="dcterms:W3CDTF">2017-09-13T20:58:26Z</dcterms:modified>
</cp:coreProperties>
</file>