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1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8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2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81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08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5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7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44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5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84CA3-B026-45EF-80A8-44FC945CC6C8}" type="datetimeFigureOut">
              <a:rPr lang="es-ES" smtClean="0"/>
              <a:t>18/12/2019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79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04F7-FF3B-4983-87B7-18EE1412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Componentes en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CBEA0-275C-4F4D-8951-AEC547BE7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Lic. Santiago Rodríguez Paniagua. (2019-2020)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BC9D-A30B-43A4-A7CE-428ADAE4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son componentes de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28652-B1CF-4035-8082-ACC121C6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131061" cy="2007902"/>
          </a:xfrm>
        </p:spPr>
        <p:txBody>
          <a:bodyPr>
            <a:normAutofit/>
          </a:bodyPr>
          <a:lstStyle/>
          <a:p>
            <a:r>
              <a:rPr lang="es-ES" sz="2400" dirty="0"/>
              <a:t>Son elementos que permiten separar la interfaz de usuario en piezas independientes, reutilizables y pensar en cada pieza de forma aislada.</a:t>
            </a:r>
          </a:p>
          <a:p>
            <a:r>
              <a:rPr lang="es-ES" sz="2400" dirty="0"/>
              <a:t>Tienen un estado interno y aceptan propiedades (</a:t>
            </a:r>
            <a:r>
              <a:rPr lang="es-ES" sz="2400" dirty="0" err="1"/>
              <a:t>props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822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CR" dirty="0"/>
              <a:t>Y Como luce un componente básico?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1371E-FE69-49A9-8C64-F5A15D86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59" y="1301522"/>
            <a:ext cx="10982082" cy="51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24C1-37A7-400F-BBFC-470926D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4" y="133368"/>
            <a:ext cx="10131425" cy="1456267"/>
          </a:xfrm>
        </p:spPr>
        <p:txBody>
          <a:bodyPr/>
          <a:lstStyle/>
          <a:p>
            <a:r>
              <a:rPr lang="es-CR" dirty="0"/>
              <a:t>Como se llama a un componente </a:t>
            </a:r>
            <a:r>
              <a:rPr lang="es-CR" dirty="0" err="1"/>
              <a:t>React</a:t>
            </a:r>
            <a:r>
              <a:rPr lang="es-CR" dirty="0"/>
              <a:t>?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ECF3326-6E13-4981-8C51-DDEB3DED9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1630"/>
            <a:ext cx="12198090" cy="36631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0DE2B1-07B2-4DF3-99B7-60FA98D90E14}"/>
              </a:ext>
            </a:extLst>
          </p:cNvPr>
          <p:cNvSpPr txBox="1"/>
          <p:nvPr/>
        </p:nvSpPr>
        <p:spPr>
          <a:xfrm>
            <a:off x="1921412" y="5639917"/>
            <a:ext cx="834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431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AE2F273-E09B-44B9-97B6-8A7B9815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2537"/>
            <a:ext cx="12191999" cy="5039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97593C-28B0-46FD-AD0F-AAB0C60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8" y="162733"/>
            <a:ext cx="10131425" cy="953542"/>
          </a:xfrm>
        </p:spPr>
        <p:txBody>
          <a:bodyPr/>
          <a:lstStyle/>
          <a:p>
            <a:r>
              <a:rPr lang="es-CR" dirty="0"/>
              <a:t>Componentes Funcionales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5EB442-8014-480A-A188-26E6B493596E}"/>
              </a:ext>
            </a:extLst>
          </p:cNvPr>
          <p:cNvSpPr txBox="1"/>
          <p:nvPr/>
        </p:nvSpPr>
        <p:spPr>
          <a:xfrm>
            <a:off x="4529799" y="5850858"/>
            <a:ext cx="436098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1806EA-40F3-44EF-A2AA-36F3A2021067}"/>
              </a:ext>
            </a:extLst>
          </p:cNvPr>
          <p:cNvSpPr txBox="1"/>
          <p:nvPr/>
        </p:nvSpPr>
        <p:spPr>
          <a:xfrm>
            <a:off x="6507483" y="3225162"/>
            <a:ext cx="476660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Es una función de JavaScript normal, pero que devuelve JSX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9304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DB981-B8C0-45F0-BBAE-7DBE34CC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98" y="212858"/>
            <a:ext cx="11584641" cy="1456267"/>
          </a:xfrm>
        </p:spPr>
        <p:txBody>
          <a:bodyPr/>
          <a:lstStyle/>
          <a:p>
            <a:r>
              <a:rPr lang="es-CR" dirty="0"/>
              <a:t>Componentes Funcionales con Arrow </a:t>
            </a:r>
            <a:r>
              <a:rPr lang="es-CR" dirty="0" err="1"/>
              <a:t>Functions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DE02A6D-CBC1-48B6-B9C9-09CE9D12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29" y="1669125"/>
            <a:ext cx="11775142" cy="45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96B3DC-8CD4-4909-A39B-CCBD05DEA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7" y="2715065"/>
            <a:ext cx="12113419" cy="23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57" y="154745"/>
            <a:ext cx="11121886" cy="879420"/>
          </a:xfrm>
        </p:spPr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 Funcionales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CA6A2DB-0820-4E5F-ADFC-8770A58A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26" y="1186532"/>
            <a:ext cx="8426547" cy="55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18F28-A238-4CAE-8325-5A2719D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835639" cy="1456267"/>
          </a:xfrm>
        </p:spPr>
        <p:txBody>
          <a:bodyPr/>
          <a:lstStyle/>
          <a:p>
            <a:r>
              <a:rPr lang="es-CR" dirty="0"/>
              <a:t>Eventos y acciones dentro de componentes </a:t>
            </a:r>
            <a:r>
              <a:rPr lang="es-CR" dirty="0" err="1"/>
              <a:t>React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E845B9-D5D2-440A-8B86-89B4E1B3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07" y="1304941"/>
            <a:ext cx="10131425" cy="54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575</TotalTime>
  <Words>125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Componentes en React</vt:lpstr>
      <vt:lpstr>Que son componentes de React</vt:lpstr>
      <vt:lpstr>Y Como luce un componente básico?</vt:lpstr>
      <vt:lpstr>Como se llama a un componente React?</vt:lpstr>
      <vt:lpstr>Componentes Funcionales</vt:lpstr>
      <vt:lpstr>Componentes Funcionales con Arrow Functions</vt:lpstr>
      <vt:lpstr>Parámetros (Props) en componentes</vt:lpstr>
      <vt:lpstr>Parámetros (Props) en componentes Funcionales</vt:lpstr>
      <vt:lpstr>Eventos y acciones dentro de componentes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29</cp:revision>
  <dcterms:created xsi:type="dcterms:W3CDTF">2019-12-16T17:16:37Z</dcterms:created>
  <dcterms:modified xsi:type="dcterms:W3CDTF">2019-12-18T21:00:39Z</dcterms:modified>
</cp:coreProperties>
</file>