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57" r:id="rId4"/>
    <p:sldId id="259" r:id="rId5"/>
    <p:sldId id="261" r:id="rId6"/>
    <p:sldId id="263" r:id="rId7"/>
    <p:sldId id="260" r:id="rId8"/>
    <p:sldId id="262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5F84CA3-B026-45EF-80A8-44FC945CC6C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332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16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7815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4080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421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6812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8080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2956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267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933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09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944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479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691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0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251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437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F84CA3-B026-45EF-80A8-44FC945CC6C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0790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rofesantiago.github.io/React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C04F7-FF3B-4983-87B7-18EE1412A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CR" dirty="0"/>
              <a:t>Introducción a los Componentes en </a:t>
            </a:r>
            <a:r>
              <a:rPr lang="es-CR" dirty="0" err="1"/>
              <a:t>React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2CBEA0-275C-4F4D-8951-AEC547BE7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1668" y="6056243"/>
            <a:ext cx="7197726" cy="503582"/>
          </a:xfrm>
        </p:spPr>
        <p:txBody>
          <a:bodyPr/>
          <a:lstStyle/>
          <a:p>
            <a:r>
              <a:rPr lang="es-CR" dirty="0"/>
              <a:t>Lic. Santiago Rodríguez Paniagua. (2020)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3897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2153963" y="1963725"/>
            <a:ext cx="8491222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CR" sz="5400" spc="-1" dirty="0">
                <a:latin typeface="Arial"/>
                <a:ea typeface="DejaVu Sans"/>
              </a:rPr>
              <a:t>Muchas gracias </a:t>
            </a:r>
            <a:endParaRPr lang="es-CR" sz="5400" spc="-1" dirty="0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748652" y="4222259"/>
            <a:ext cx="5301844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r>
              <a:rPr lang="es-CR" sz="2800" spc="-1" dirty="0">
                <a:latin typeface="Arial"/>
                <a:ea typeface="DejaVu Sans"/>
              </a:rPr>
              <a:t>Vea el curso básico completo en</a:t>
            </a:r>
            <a:r>
              <a:rPr lang="es-CR" sz="2400" spc="-1" dirty="0">
                <a:latin typeface="Arial"/>
                <a:ea typeface="DejaVu Sans"/>
              </a:rPr>
              <a:t>:</a:t>
            </a:r>
            <a:endParaRPr lang="es-CR" sz="2400" spc="-1" dirty="0">
              <a:latin typeface="Arial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4101201" y="4665225"/>
            <a:ext cx="4596746" cy="417471"/>
          </a:xfrm>
          <a:prstGeom prst="rect">
            <a:avLst/>
          </a:prstGeom>
          <a:noFill/>
          <a:ln>
            <a:noFill/>
          </a:ln>
        </p:spPr>
        <p:txBody>
          <a:bodyPr wrap="square" lIns="81646" tIns="40823" rIns="81646" bIns="40823">
            <a:spAutoFit/>
          </a:bodyPr>
          <a:lstStyle/>
          <a:p>
            <a:pPr>
              <a:spcBef>
                <a:spcPts val="1080"/>
              </a:spcBef>
              <a:spcAft>
                <a:spcPts val="900"/>
              </a:spcAft>
              <a:buClr>
                <a:srgbClr val="000000"/>
              </a:buClr>
              <a:buSzPct val="45000"/>
            </a:pPr>
            <a:r>
              <a:rPr lang="es-CR" sz="2177" spc="-1" dirty="0">
                <a:latin typeface="Arial"/>
                <a:hlinkClick r:id="rId2"/>
              </a:rPr>
              <a:t>https://profesantiago.github.io/React</a:t>
            </a:r>
            <a:endParaRPr lang="es-CR" sz="2177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EBC9D-A30B-43A4-A7CE-428ADAE4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Que son componentes de </a:t>
            </a:r>
            <a:r>
              <a:rPr lang="es-CR" dirty="0" err="1"/>
              <a:t>React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F28652-B1CF-4035-8082-ACC121C6E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1131061" cy="2007902"/>
          </a:xfrm>
        </p:spPr>
        <p:txBody>
          <a:bodyPr>
            <a:normAutofit/>
          </a:bodyPr>
          <a:lstStyle/>
          <a:p>
            <a:r>
              <a:rPr lang="es-ES" sz="2400" dirty="0"/>
              <a:t>Son elementos que permiten separar la interfaz de usuario en piezas independientes, reutilizables y pensar en cada pieza de forma aislada.</a:t>
            </a:r>
          </a:p>
          <a:p>
            <a:r>
              <a:rPr lang="es-ES" sz="2400" dirty="0"/>
              <a:t>Tienen un estado interno y aceptan propiedades (</a:t>
            </a:r>
            <a:r>
              <a:rPr lang="es-ES" sz="2400" dirty="0" err="1"/>
              <a:t>props</a:t>
            </a:r>
            <a:r>
              <a:rPr lang="es-E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822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41BD6-2A73-46BD-9C86-C30401156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395" y="0"/>
            <a:ext cx="10131425" cy="1456267"/>
          </a:xfrm>
        </p:spPr>
        <p:txBody>
          <a:bodyPr/>
          <a:lstStyle/>
          <a:p>
            <a:r>
              <a:rPr lang="es-CR" dirty="0"/>
              <a:t>Y Como luce un componente básico?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351371E-FE69-49A9-8C64-F5A15D867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959" y="1301522"/>
            <a:ext cx="10982082" cy="515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4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824C1-37A7-400F-BBFC-470926DC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004" y="133368"/>
            <a:ext cx="10131425" cy="1456267"/>
          </a:xfrm>
        </p:spPr>
        <p:txBody>
          <a:bodyPr/>
          <a:lstStyle/>
          <a:p>
            <a:r>
              <a:rPr lang="es-CR" dirty="0"/>
              <a:t>Como se llama a un componente </a:t>
            </a:r>
            <a:r>
              <a:rPr lang="es-CR" dirty="0" err="1"/>
              <a:t>React</a:t>
            </a:r>
            <a:r>
              <a:rPr lang="es-CR" dirty="0"/>
              <a:t>?</a:t>
            </a:r>
            <a:endParaRPr lang="es-E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8ECF3326-6E13-4981-8C51-DDEB3DED9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81630"/>
            <a:ext cx="12198090" cy="366314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E0DE2B1-07B2-4DF3-99B7-60FA98D90E14}"/>
              </a:ext>
            </a:extLst>
          </p:cNvPr>
          <p:cNvSpPr txBox="1"/>
          <p:nvPr/>
        </p:nvSpPr>
        <p:spPr>
          <a:xfrm>
            <a:off x="1921412" y="5639917"/>
            <a:ext cx="8347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800" dirty="0"/>
              <a:t>Se manda a llamar dentro de una etiqueta similar a XML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74312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8AE2F273-E09B-44B9-97B6-8A7B98151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82537"/>
            <a:ext cx="12191999" cy="503935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97593C-28B0-46FD-AD0F-AAB0C6081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08" y="162733"/>
            <a:ext cx="10131425" cy="953542"/>
          </a:xfrm>
        </p:spPr>
        <p:txBody>
          <a:bodyPr/>
          <a:lstStyle/>
          <a:p>
            <a:r>
              <a:rPr lang="es-CR" dirty="0"/>
              <a:t>Componentes Funcionales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55EB442-8014-480A-A188-26E6B493596E}"/>
              </a:ext>
            </a:extLst>
          </p:cNvPr>
          <p:cNvSpPr txBox="1"/>
          <p:nvPr/>
        </p:nvSpPr>
        <p:spPr>
          <a:xfrm>
            <a:off x="4529799" y="5850858"/>
            <a:ext cx="4360985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R" sz="2800" dirty="0"/>
              <a:t>Se manda a llamar dentro de una etiqueta similar a XML</a:t>
            </a:r>
            <a:endParaRPr lang="es-ES" sz="28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1806EA-40F3-44EF-A2AA-36F3A2021067}"/>
              </a:ext>
            </a:extLst>
          </p:cNvPr>
          <p:cNvSpPr txBox="1"/>
          <p:nvPr/>
        </p:nvSpPr>
        <p:spPr>
          <a:xfrm>
            <a:off x="6507483" y="3225162"/>
            <a:ext cx="4766602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R" sz="2800" dirty="0"/>
              <a:t>Es una función de JavaScript normal, pero que devuelve JSX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393047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DB981-B8C0-45F0-BBAE-7DBE34CC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98" y="212858"/>
            <a:ext cx="11584641" cy="1456267"/>
          </a:xfrm>
        </p:spPr>
        <p:txBody>
          <a:bodyPr/>
          <a:lstStyle/>
          <a:p>
            <a:r>
              <a:rPr lang="es-CR" dirty="0"/>
              <a:t>Componentes Funcionales con Arrow </a:t>
            </a:r>
            <a:r>
              <a:rPr lang="es-CR" dirty="0" err="1"/>
              <a:t>Functions</a:t>
            </a:r>
            <a:endParaRPr lang="es-ES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3DE02A6D-CBC1-48B6-B9C9-09CE9D12F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429" y="1669125"/>
            <a:ext cx="11775142" cy="451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7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7D29B-BFC1-4595-8D04-4746E02F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Parámetros (</a:t>
            </a:r>
            <a:r>
              <a:rPr lang="es-CR" dirty="0" err="1"/>
              <a:t>Props</a:t>
            </a:r>
            <a:r>
              <a:rPr lang="es-CR" dirty="0"/>
              <a:t>) en componentes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196B3DC-8CD4-4909-A39B-CCBD05DEA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87" y="2715065"/>
            <a:ext cx="12113419" cy="23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74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7D29B-BFC1-4595-8D04-4746E02F1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57" y="154745"/>
            <a:ext cx="11121886" cy="879420"/>
          </a:xfrm>
        </p:spPr>
        <p:txBody>
          <a:bodyPr>
            <a:normAutofit/>
          </a:bodyPr>
          <a:lstStyle/>
          <a:p>
            <a:r>
              <a:rPr lang="es-CR" dirty="0"/>
              <a:t>Parámetros (</a:t>
            </a:r>
            <a:r>
              <a:rPr lang="es-CR" dirty="0" err="1"/>
              <a:t>Props</a:t>
            </a:r>
            <a:r>
              <a:rPr lang="es-CR" dirty="0"/>
              <a:t>) en componentes Funcionales</a:t>
            </a:r>
            <a:endParaRPr lang="es-ES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8CA6A2DB-0820-4E5F-ADFC-8770A58AD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726" y="1186532"/>
            <a:ext cx="8426547" cy="554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11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18F28-A238-4CAE-8325-5A2719D0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835639" cy="1456267"/>
          </a:xfrm>
        </p:spPr>
        <p:txBody>
          <a:bodyPr/>
          <a:lstStyle/>
          <a:p>
            <a:r>
              <a:rPr lang="es-CR" dirty="0"/>
              <a:t>Eventos y acciones dentro de componentes </a:t>
            </a:r>
            <a:r>
              <a:rPr lang="es-CR" dirty="0" err="1"/>
              <a:t>React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FE845B9-D5D2-440A-8B86-89B4E1B3F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907" y="1304941"/>
            <a:ext cx="10131425" cy="540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46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580</TotalTime>
  <Words>146</Words>
  <Application>Microsoft Office PowerPoint</Application>
  <PresentationFormat>Panorámica</PresentationFormat>
  <Paragraphs>18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Introducción a los Componentes en React</vt:lpstr>
      <vt:lpstr>Que son componentes de React</vt:lpstr>
      <vt:lpstr>Y Como luce un componente básico?</vt:lpstr>
      <vt:lpstr>Como se llama a un componente React?</vt:lpstr>
      <vt:lpstr>Componentes Funcionales</vt:lpstr>
      <vt:lpstr>Componentes Funcionales con Arrow Functions</vt:lpstr>
      <vt:lpstr>Parámetros (Props) en componentes</vt:lpstr>
      <vt:lpstr>Parámetros (Props) en componentes Funcionales</vt:lpstr>
      <vt:lpstr>Eventos y acciones dentro de componentes React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Rodriguez Paniagua</dc:creator>
  <cp:lastModifiedBy>Santiago Rodriguez Paniagua</cp:lastModifiedBy>
  <cp:revision>31</cp:revision>
  <dcterms:created xsi:type="dcterms:W3CDTF">2019-12-16T17:16:37Z</dcterms:created>
  <dcterms:modified xsi:type="dcterms:W3CDTF">2020-03-11T17:23:19Z</dcterms:modified>
</cp:coreProperties>
</file>