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67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18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515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190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531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851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57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661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323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229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2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359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6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29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37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66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911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91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5F84CA3-B026-45EF-80A8-44FC945CC6C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05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fesantiago.github.io/Reac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C04F7-FF3B-4983-87B7-18EE1412A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Manejo Intermedio de Componentes &amp; Interfaz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CBEA0-275C-4F4D-8951-AEC547BE7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79317" y="5409130"/>
            <a:ext cx="7197726" cy="503582"/>
          </a:xfrm>
        </p:spPr>
        <p:txBody>
          <a:bodyPr/>
          <a:lstStyle/>
          <a:p>
            <a:r>
              <a:rPr lang="es-CR" dirty="0">
                <a:solidFill>
                  <a:schemeClr val="tx1"/>
                </a:solidFill>
              </a:rPr>
              <a:t>Lic. Santiago Rodríguez Paniagua. (2020)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9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41BD6-2A73-46BD-9C86-C3040115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95" y="0"/>
            <a:ext cx="10131425" cy="1456267"/>
          </a:xfrm>
        </p:spPr>
        <p:txBody>
          <a:bodyPr/>
          <a:lstStyle/>
          <a:p>
            <a:r>
              <a:rPr lang="es-ES" dirty="0" err="1"/>
              <a:t>States</a:t>
            </a:r>
            <a:r>
              <a:rPr lang="es-ES" dirty="0"/>
              <a:t> y Eventos #1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95423A5-6908-4892-B29F-A99653CD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824" y="1257485"/>
            <a:ext cx="7528351" cy="531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4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41BD6-2A73-46BD-9C86-C3040115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95" y="0"/>
            <a:ext cx="10131425" cy="1456267"/>
          </a:xfrm>
        </p:spPr>
        <p:txBody>
          <a:bodyPr/>
          <a:lstStyle/>
          <a:p>
            <a:r>
              <a:rPr lang="es-ES" dirty="0" err="1"/>
              <a:t>States</a:t>
            </a:r>
            <a:r>
              <a:rPr lang="es-ES" dirty="0"/>
              <a:t> y Eventos #2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A378473-598A-4738-BB8F-42C7DC24A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7584" y="1456267"/>
            <a:ext cx="5056832" cy="520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2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41BD6-2A73-46BD-9C86-C3040115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95" y="0"/>
            <a:ext cx="10131425" cy="1456267"/>
          </a:xfrm>
        </p:spPr>
        <p:txBody>
          <a:bodyPr/>
          <a:lstStyle/>
          <a:p>
            <a:r>
              <a:rPr lang="es-ES" dirty="0" err="1"/>
              <a:t>States</a:t>
            </a:r>
            <a:r>
              <a:rPr lang="es-ES" dirty="0"/>
              <a:t> y Eventos Ejemplo #2 parte #1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990846E-9DA2-4506-A25B-0021CEB71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088" y="1315590"/>
            <a:ext cx="7919823" cy="508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2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41BD6-2A73-46BD-9C86-C3040115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95" y="0"/>
            <a:ext cx="10131425" cy="1456267"/>
          </a:xfrm>
        </p:spPr>
        <p:txBody>
          <a:bodyPr/>
          <a:lstStyle/>
          <a:p>
            <a:r>
              <a:rPr lang="es-ES" dirty="0" err="1"/>
              <a:t>States</a:t>
            </a:r>
            <a:r>
              <a:rPr lang="es-ES" dirty="0"/>
              <a:t> y Eventos Ejemplo #2 parte #2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2898B0E-D61E-4074-83DA-24FC11CDD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752" y="1335331"/>
            <a:ext cx="11092495" cy="462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3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ED273-E82C-495A-B6E5-183928F3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09028"/>
            <a:ext cx="10364451" cy="661643"/>
          </a:xfrm>
        </p:spPr>
        <p:txBody>
          <a:bodyPr/>
          <a:lstStyle/>
          <a:p>
            <a:r>
              <a:rPr lang="es-ES" dirty="0" err="1"/>
              <a:t>States</a:t>
            </a:r>
            <a:r>
              <a:rPr lang="es-ES" dirty="0"/>
              <a:t>, Botones y Eventos #1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42935DD-9B61-4E8A-837A-7EEBDABFE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412" b="2507"/>
          <a:stretch/>
        </p:blipFill>
        <p:spPr>
          <a:xfrm>
            <a:off x="1613503" y="1073043"/>
            <a:ext cx="8964993" cy="56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7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ED273-E82C-495A-B6E5-183928F3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09028"/>
            <a:ext cx="10364451" cy="661643"/>
          </a:xfrm>
        </p:spPr>
        <p:txBody>
          <a:bodyPr/>
          <a:lstStyle/>
          <a:p>
            <a:r>
              <a:rPr lang="es-ES" dirty="0" err="1"/>
              <a:t>States</a:t>
            </a:r>
            <a:r>
              <a:rPr lang="es-ES" dirty="0"/>
              <a:t>, Botones y Eventos Ejemplo #2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4C9A6CA-95A3-4C00-ADF2-81ABFEE7E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666" y="1285461"/>
            <a:ext cx="11491209" cy="526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915423" y="1701627"/>
            <a:ext cx="8490896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R" sz="4400" spc="-1" dirty="0">
                <a:solidFill>
                  <a:srgbClr val="000000"/>
                </a:solidFill>
                <a:latin typeface="Arial"/>
                <a:ea typeface="DejaVu Sans"/>
              </a:rPr>
              <a:t>Muchas gracias </a:t>
            </a:r>
            <a:endParaRPr lang="es-CR" sz="4400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501619" y="3551580"/>
            <a:ext cx="5318503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CR" sz="2800" spc="-1" dirty="0">
                <a:solidFill>
                  <a:srgbClr val="000000"/>
                </a:solidFill>
                <a:latin typeface="Arial"/>
                <a:ea typeface="DejaVu Sans"/>
              </a:rPr>
              <a:t>Vea el curso básico completo en:</a:t>
            </a:r>
            <a:endParaRPr lang="es-CR" sz="2800" spc="-1" dirty="0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436748" y="4312690"/>
            <a:ext cx="5318503" cy="451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46" tIns="40823" rIns="81646" bIns="40823">
            <a:spAutoFit/>
          </a:bodyPr>
          <a:lstStyle/>
          <a:p>
            <a:pPr marL="195955" indent="-195629">
              <a:spcBef>
                <a:spcPts val="1080"/>
              </a:spcBef>
              <a:spcAft>
                <a:spcPts val="9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R" sz="2400" u="sng" spc="-1" dirty="0">
                <a:solidFill>
                  <a:srgbClr val="0000FF"/>
                </a:solidFill>
                <a:latin typeface="Arial"/>
                <a:hlinkClick r:id="rId2"/>
              </a:rPr>
              <a:t>https://profesantiago.github.io/React</a:t>
            </a:r>
            <a:endParaRPr lang="es-CR" sz="24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642</TotalTime>
  <Words>76</Words>
  <Application>Microsoft Office PowerPoint</Application>
  <PresentationFormat>Panorámica</PresentationFormat>
  <Paragraphs>11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Gota</vt:lpstr>
      <vt:lpstr>Manejo Intermedio de Componentes &amp; Interfaz</vt:lpstr>
      <vt:lpstr>States y Eventos #1</vt:lpstr>
      <vt:lpstr>States y Eventos #2</vt:lpstr>
      <vt:lpstr>States y Eventos Ejemplo #2 parte #1</vt:lpstr>
      <vt:lpstr>States y Eventos Ejemplo #2 parte #2</vt:lpstr>
      <vt:lpstr>States, Botones y Eventos #1</vt:lpstr>
      <vt:lpstr>States, Botones y Eventos Ejemplo #2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Rodriguez Paniagua</dc:creator>
  <cp:lastModifiedBy>Santiago Rodriguez Paniagua</cp:lastModifiedBy>
  <cp:revision>38</cp:revision>
  <dcterms:created xsi:type="dcterms:W3CDTF">2019-12-16T17:16:37Z</dcterms:created>
  <dcterms:modified xsi:type="dcterms:W3CDTF">2020-03-11T17:25:35Z</dcterms:modified>
</cp:coreProperties>
</file>