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7559675"/>
  <p:notesSz cx="7772400" cy="100584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C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C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C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CR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C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CR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CR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C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C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C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C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C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CR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CR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CR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C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C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C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C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C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C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C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C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C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C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C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rofesantiago.github.io/React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60360" y="2275560"/>
            <a:ext cx="9070560" cy="178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CR" sz="5860" b="0" strike="noStrike" spc="-1">
                <a:solidFill>
                  <a:srgbClr val="FFFFFF"/>
                </a:solidFill>
                <a:latin typeface="Arial"/>
                <a:ea typeface="DejaVu Sans"/>
              </a:rPr>
              <a:t>Introducción a </a:t>
            </a:r>
            <a:endParaRPr lang="es-CR" sz="586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CR" sz="5860" b="0" strike="noStrike" spc="-1">
                <a:solidFill>
                  <a:srgbClr val="FFFFFF"/>
                </a:solidFill>
                <a:latin typeface="Arial"/>
                <a:ea typeface="DejaVu Sans"/>
              </a:rPr>
              <a:t>React Hooks</a:t>
            </a:r>
            <a:endParaRPr lang="es-CR" sz="5860" b="0" strike="noStrike" spc="-1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936000" y="6152400"/>
            <a:ext cx="5758920" cy="3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CR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Lic. Santiago Rodríguez Paniagua. (2020)</a:t>
            </a:r>
            <a:endParaRPr lang="es-CR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64000" y="3362400"/>
            <a:ext cx="8710560" cy="67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C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useState </a:t>
            </a:r>
            <a:endParaRPr lang="es-CR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n 78"/>
          <p:cNvPicPr/>
          <p:nvPr/>
        </p:nvPicPr>
        <p:blipFill>
          <a:blip r:embed="rId2"/>
          <a:stretch/>
        </p:blipFill>
        <p:spPr>
          <a:xfrm>
            <a:off x="576000" y="1537560"/>
            <a:ext cx="8856000" cy="5806440"/>
          </a:xfrm>
          <a:prstGeom prst="rect">
            <a:avLst/>
          </a:prstGeom>
          <a:ln>
            <a:noFill/>
          </a:ln>
        </p:spPr>
      </p:pic>
      <p:sp>
        <p:nvSpPr>
          <p:cNvPr id="80" name="CustomShape 1"/>
          <p:cNvSpPr/>
          <p:nvPr/>
        </p:nvSpPr>
        <p:spPr>
          <a:xfrm>
            <a:off x="504000" y="596520"/>
            <a:ext cx="9070560" cy="67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C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Componente clásico sin Hook</a:t>
            </a:r>
            <a:endParaRPr lang="es-CR" sz="4400" b="0" strike="noStrike" spc="-1">
              <a:latin typeface="Arial"/>
            </a:endParaRPr>
          </a:p>
        </p:txBody>
      </p:sp>
      <p:grpSp>
        <p:nvGrpSpPr>
          <p:cNvPr id="81" name="Group 2"/>
          <p:cNvGrpSpPr/>
          <p:nvPr/>
        </p:nvGrpSpPr>
        <p:grpSpPr>
          <a:xfrm>
            <a:off x="5616000" y="4968000"/>
            <a:ext cx="2818440" cy="540360"/>
            <a:chOff x="5616000" y="4968000"/>
            <a:chExt cx="2818440" cy="540360"/>
          </a:xfrm>
        </p:grpSpPr>
        <p:pic>
          <p:nvPicPr>
            <p:cNvPr id="82" name="Imagen 81"/>
            <p:cNvPicPr/>
            <p:nvPr/>
          </p:nvPicPr>
          <p:blipFill>
            <a:blip r:embed="rId3"/>
            <a:stretch/>
          </p:blipFill>
          <p:spPr>
            <a:xfrm>
              <a:off x="5616000" y="4968000"/>
              <a:ext cx="1234440" cy="5302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3" name="Imagen 82"/>
            <p:cNvPicPr/>
            <p:nvPr/>
          </p:nvPicPr>
          <p:blipFill>
            <a:blip r:embed="rId4"/>
            <a:stretch/>
          </p:blipFill>
          <p:spPr>
            <a:xfrm>
              <a:off x="7386120" y="4968000"/>
              <a:ext cx="1048320" cy="540360"/>
            </a:xfrm>
            <a:prstGeom prst="rect">
              <a:avLst/>
            </a:prstGeom>
            <a:ln>
              <a:noFill/>
            </a:ln>
          </p:spPr>
        </p:pic>
        <p:sp>
          <p:nvSpPr>
            <p:cNvPr id="84" name="CustomShape 3"/>
            <p:cNvSpPr/>
            <p:nvPr/>
          </p:nvSpPr>
          <p:spPr>
            <a:xfrm>
              <a:off x="6778440" y="4968000"/>
              <a:ext cx="679680" cy="468360"/>
            </a:xfrm>
            <a:custGeom>
              <a:avLst/>
              <a:gdLst/>
              <a:ahLst/>
              <a:cxnLst/>
              <a:rect l="0" t="0" r="r" b="b"/>
              <a:pathLst>
                <a:path w="1890" h="1303">
                  <a:moveTo>
                    <a:pt x="0" y="391"/>
                  </a:moveTo>
                  <a:lnTo>
                    <a:pt x="1027" y="391"/>
                  </a:lnTo>
                  <a:lnTo>
                    <a:pt x="1027" y="0"/>
                  </a:lnTo>
                  <a:lnTo>
                    <a:pt x="1889" y="651"/>
                  </a:lnTo>
                  <a:lnTo>
                    <a:pt x="1027" y="1302"/>
                  </a:lnTo>
                  <a:lnTo>
                    <a:pt x="1027" y="911"/>
                  </a:lnTo>
                  <a:lnTo>
                    <a:pt x="0" y="911"/>
                  </a:lnTo>
                  <a:lnTo>
                    <a:pt x="0" y="391"/>
                  </a:lnTo>
                </a:path>
              </a:pathLst>
            </a:cu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Imagen 84"/>
          <p:cNvPicPr/>
          <p:nvPr/>
        </p:nvPicPr>
        <p:blipFill>
          <a:blip r:embed="rId2"/>
          <a:stretch/>
        </p:blipFill>
        <p:spPr>
          <a:xfrm>
            <a:off x="144000" y="2016000"/>
            <a:ext cx="9792000" cy="3917880"/>
          </a:xfrm>
          <a:prstGeom prst="rect">
            <a:avLst/>
          </a:prstGeom>
          <a:ln>
            <a:noFill/>
          </a:ln>
        </p:spPr>
      </p:pic>
      <p:sp>
        <p:nvSpPr>
          <p:cNvPr id="86" name="CustomShape 1"/>
          <p:cNvSpPr/>
          <p:nvPr/>
        </p:nvSpPr>
        <p:spPr>
          <a:xfrm>
            <a:off x="504000" y="596520"/>
            <a:ext cx="9070560" cy="67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C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Componente con Hook</a:t>
            </a:r>
            <a:endParaRPr lang="es-CR" sz="4400" b="0" strike="noStrike" spc="-1">
              <a:latin typeface="Arial"/>
            </a:endParaRPr>
          </a:p>
        </p:txBody>
      </p:sp>
      <p:grpSp>
        <p:nvGrpSpPr>
          <p:cNvPr id="87" name="Group 2"/>
          <p:cNvGrpSpPr/>
          <p:nvPr/>
        </p:nvGrpSpPr>
        <p:grpSpPr>
          <a:xfrm>
            <a:off x="5472000" y="3600000"/>
            <a:ext cx="2818440" cy="540360"/>
            <a:chOff x="5472000" y="3600000"/>
            <a:chExt cx="2818440" cy="540360"/>
          </a:xfrm>
        </p:grpSpPr>
        <p:pic>
          <p:nvPicPr>
            <p:cNvPr id="88" name="Imagen 87"/>
            <p:cNvPicPr/>
            <p:nvPr/>
          </p:nvPicPr>
          <p:blipFill>
            <a:blip r:embed="rId3"/>
            <a:stretch/>
          </p:blipFill>
          <p:spPr>
            <a:xfrm>
              <a:off x="5472000" y="3600000"/>
              <a:ext cx="1234440" cy="5302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9" name="Imagen 88"/>
            <p:cNvPicPr/>
            <p:nvPr/>
          </p:nvPicPr>
          <p:blipFill>
            <a:blip r:embed="rId4"/>
            <a:stretch/>
          </p:blipFill>
          <p:spPr>
            <a:xfrm>
              <a:off x="7242120" y="3600000"/>
              <a:ext cx="1048320" cy="540360"/>
            </a:xfrm>
            <a:prstGeom prst="rect">
              <a:avLst/>
            </a:prstGeom>
            <a:ln>
              <a:noFill/>
            </a:ln>
          </p:spPr>
        </p:pic>
        <p:sp>
          <p:nvSpPr>
            <p:cNvPr id="90" name="CustomShape 3"/>
            <p:cNvSpPr/>
            <p:nvPr/>
          </p:nvSpPr>
          <p:spPr>
            <a:xfrm>
              <a:off x="6634440" y="3600000"/>
              <a:ext cx="679680" cy="468360"/>
            </a:xfrm>
            <a:custGeom>
              <a:avLst/>
              <a:gdLst/>
              <a:ahLst/>
              <a:cxnLst/>
              <a:rect l="0" t="0" r="r" b="b"/>
              <a:pathLst>
                <a:path w="1890" h="1303">
                  <a:moveTo>
                    <a:pt x="0" y="391"/>
                  </a:moveTo>
                  <a:lnTo>
                    <a:pt x="1027" y="391"/>
                  </a:lnTo>
                  <a:lnTo>
                    <a:pt x="1027" y="0"/>
                  </a:lnTo>
                  <a:lnTo>
                    <a:pt x="1889" y="651"/>
                  </a:lnTo>
                  <a:lnTo>
                    <a:pt x="1027" y="1302"/>
                  </a:lnTo>
                  <a:lnTo>
                    <a:pt x="1027" y="911"/>
                  </a:lnTo>
                  <a:lnTo>
                    <a:pt x="0" y="911"/>
                  </a:lnTo>
                  <a:lnTo>
                    <a:pt x="0" y="391"/>
                  </a:lnTo>
                </a:path>
              </a:pathLst>
            </a:cu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04000" y="596520"/>
            <a:ext cx="9070560" cy="67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s-C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Explicación del Hook: useState</a:t>
            </a:r>
            <a:endParaRPr lang="es-CR" sz="4400" b="0" strike="noStrike" spc="-1">
              <a:latin typeface="Arial"/>
            </a:endParaRPr>
          </a:p>
        </p:txBody>
      </p:sp>
      <p:pic>
        <p:nvPicPr>
          <p:cNvPr id="92" name="Imagen 91"/>
          <p:cNvPicPr/>
          <p:nvPr/>
        </p:nvPicPr>
        <p:blipFill>
          <a:blip r:embed="rId2"/>
          <a:stretch/>
        </p:blipFill>
        <p:spPr>
          <a:xfrm>
            <a:off x="432000" y="3441240"/>
            <a:ext cx="9213480" cy="102276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2232000" y="2880000"/>
            <a:ext cx="576000" cy="936000"/>
          </a:xfrm>
          <a:custGeom>
            <a:avLst/>
            <a:gdLst/>
            <a:ahLst/>
            <a:cxnLst/>
            <a:rect l="0" t="0" r="r" b="b"/>
            <a:pathLst>
              <a:path w="1601" h="2602">
                <a:moveTo>
                  <a:pt x="531" y="0"/>
                </a:moveTo>
                <a:lnTo>
                  <a:pt x="531" y="1500"/>
                </a:lnTo>
                <a:lnTo>
                  <a:pt x="0" y="1500"/>
                </a:lnTo>
                <a:lnTo>
                  <a:pt x="800" y="2601"/>
                </a:lnTo>
                <a:lnTo>
                  <a:pt x="1600" y="1500"/>
                </a:lnTo>
                <a:lnTo>
                  <a:pt x="1069" y="1500"/>
                </a:lnTo>
                <a:lnTo>
                  <a:pt x="1069" y="0"/>
                </a:lnTo>
                <a:lnTo>
                  <a:pt x="531" y="0"/>
                </a:lnTo>
              </a:path>
            </a:pathLst>
          </a:cu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TextShape 3"/>
          <p:cNvSpPr txBox="1"/>
          <p:nvPr/>
        </p:nvSpPr>
        <p:spPr>
          <a:xfrm>
            <a:off x="1224000" y="2109960"/>
            <a:ext cx="2988000" cy="770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s-CR" sz="2400" b="0" strike="noStrike" spc="-1">
                <a:latin typeface="Arial"/>
              </a:rPr>
              <a:t>Este es el State (como una variable)</a:t>
            </a:r>
          </a:p>
        </p:txBody>
      </p:sp>
      <p:sp>
        <p:nvSpPr>
          <p:cNvPr id="95" name="CustomShape 4"/>
          <p:cNvSpPr/>
          <p:nvPr/>
        </p:nvSpPr>
        <p:spPr>
          <a:xfrm rot="10834200">
            <a:off x="4098960" y="4178880"/>
            <a:ext cx="576000" cy="936000"/>
          </a:xfrm>
          <a:custGeom>
            <a:avLst/>
            <a:gdLst/>
            <a:ahLst/>
            <a:cxnLst/>
            <a:rect l="0" t="0" r="r" b="b"/>
            <a:pathLst>
              <a:path w="1601" h="2602">
                <a:moveTo>
                  <a:pt x="530" y="0"/>
                </a:moveTo>
                <a:lnTo>
                  <a:pt x="531" y="1500"/>
                </a:lnTo>
                <a:lnTo>
                  <a:pt x="0" y="1501"/>
                </a:lnTo>
                <a:lnTo>
                  <a:pt x="800" y="2601"/>
                </a:lnTo>
                <a:lnTo>
                  <a:pt x="1600" y="1500"/>
                </a:lnTo>
                <a:lnTo>
                  <a:pt x="1069" y="1501"/>
                </a:lnTo>
                <a:lnTo>
                  <a:pt x="1068" y="0"/>
                </a:lnTo>
                <a:lnTo>
                  <a:pt x="530" y="0"/>
                </a:lnTo>
              </a:path>
            </a:pathLst>
          </a:cu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TextShape 5"/>
          <p:cNvSpPr txBox="1"/>
          <p:nvPr/>
        </p:nvSpPr>
        <p:spPr>
          <a:xfrm>
            <a:off x="3312000" y="5141160"/>
            <a:ext cx="3096000" cy="1109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s-CR" sz="2400" b="0" strike="noStrike" spc="-1">
                <a:latin typeface="Arial"/>
              </a:rPr>
              <a:t>Esta es la función que modifica al State</a:t>
            </a:r>
          </a:p>
        </p:txBody>
      </p:sp>
      <p:sp>
        <p:nvSpPr>
          <p:cNvPr id="97" name="CustomShape 6"/>
          <p:cNvSpPr/>
          <p:nvPr/>
        </p:nvSpPr>
        <p:spPr>
          <a:xfrm>
            <a:off x="7776000" y="2880000"/>
            <a:ext cx="576000" cy="936000"/>
          </a:xfrm>
          <a:custGeom>
            <a:avLst/>
            <a:gdLst/>
            <a:ahLst/>
            <a:cxnLst/>
            <a:rect l="0" t="0" r="r" b="b"/>
            <a:pathLst>
              <a:path w="1601" h="2602">
                <a:moveTo>
                  <a:pt x="531" y="0"/>
                </a:moveTo>
                <a:lnTo>
                  <a:pt x="531" y="1500"/>
                </a:lnTo>
                <a:lnTo>
                  <a:pt x="0" y="1500"/>
                </a:lnTo>
                <a:lnTo>
                  <a:pt x="800" y="2601"/>
                </a:lnTo>
                <a:lnTo>
                  <a:pt x="1600" y="1500"/>
                </a:lnTo>
                <a:lnTo>
                  <a:pt x="1069" y="1500"/>
                </a:lnTo>
                <a:lnTo>
                  <a:pt x="1069" y="0"/>
                </a:lnTo>
                <a:lnTo>
                  <a:pt x="531" y="0"/>
                </a:lnTo>
              </a:path>
            </a:pathLst>
          </a:cu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TextShape 7"/>
          <p:cNvSpPr txBox="1"/>
          <p:nvPr/>
        </p:nvSpPr>
        <p:spPr>
          <a:xfrm>
            <a:off x="7128000" y="2037960"/>
            <a:ext cx="2052000" cy="770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s-CR" sz="2400" b="0" strike="noStrike" spc="-1">
                <a:latin typeface="Arial"/>
              </a:rPr>
              <a:t>Este es el valor inicial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32000" y="1944000"/>
            <a:ext cx="9359640" cy="60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CR" sz="4000" b="0" strike="noStrike" spc="-1">
                <a:solidFill>
                  <a:srgbClr val="000000"/>
                </a:solidFill>
                <a:latin typeface="Arial"/>
                <a:ea typeface="DejaVu Sans"/>
              </a:rPr>
              <a:t>Muchas gracias </a:t>
            </a:r>
            <a:endParaRPr lang="es-CR" sz="4000" b="0" strike="noStrike" spc="-1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2464462" y="3953482"/>
            <a:ext cx="5294715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s-CR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Vea el curso básico completo en:</a:t>
            </a:r>
            <a:endParaRPr lang="es-CR" sz="2800" b="0" strike="noStrike" spc="-1" dirty="0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2392954" y="4389931"/>
            <a:ext cx="5294715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16000" indent="-2156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R" sz="2400" b="0" u="sng" strike="noStrike" spc="-1" dirty="0">
                <a:solidFill>
                  <a:srgbClr val="0000FF"/>
                </a:solidFill>
                <a:uFillTx/>
                <a:latin typeface="Arial"/>
                <a:hlinkClick r:id="rId2"/>
              </a:rPr>
              <a:t>https://profesantiago.github.io/React</a:t>
            </a:r>
            <a:endParaRPr lang="es-CR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</TotalTime>
  <Words>66</Words>
  <Application>Microsoft Office PowerPoint</Application>
  <PresentationFormat>Personalizado</PresentationFormat>
  <Paragraphs>13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Symbol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Blueprint Plans</dc:title>
  <dc:subject/>
  <dc:creator/>
  <dc:description/>
  <cp:lastModifiedBy>Santiago Rodriguez Paniagua</cp:lastModifiedBy>
  <cp:revision>22</cp:revision>
  <dcterms:created xsi:type="dcterms:W3CDTF">2020-03-09T08:34:56Z</dcterms:created>
  <dcterms:modified xsi:type="dcterms:W3CDTF">2020-03-11T17:24:23Z</dcterms:modified>
  <dc:language>es-CR</dc:language>
</cp:coreProperties>
</file>