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67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1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51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19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3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5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57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323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2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5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6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9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3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1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1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F84CA3-B026-45EF-80A8-44FC945CC6C8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Manejo Intermedio de Componentes &amp; Interfaz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9317" y="5409130"/>
            <a:ext cx="7197726" cy="503582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Lic. Santiago Rodríguez Paniagua. (2020)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#1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95423A5-6908-4892-B29F-A99653CD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824" y="1257485"/>
            <a:ext cx="7528351" cy="53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#2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378473-598A-4738-BB8F-42C7DC24A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584" y="1456267"/>
            <a:ext cx="5056832" cy="52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Ejemplo #2 parte #1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90846E-9DA2-4506-A25B-0021CEB71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88" y="1315590"/>
            <a:ext cx="7919823" cy="50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Ejemplo #2 parte #2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898B0E-D61E-4074-83DA-24FC11CDD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52" y="1335331"/>
            <a:ext cx="11092495" cy="46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D273-E82C-495A-B6E5-183928F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9028"/>
            <a:ext cx="10364451" cy="661643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, Botones y Eventos #1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42935DD-9B61-4E8A-837A-7EEBDABF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12" b="2507"/>
          <a:stretch/>
        </p:blipFill>
        <p:spPr>
          <a:xfrm>
            <a:off x="1613503" y="1073043"/>
            <a:ext cx="8964993" cy="56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D273-E82C-495A-B6E5-183928F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9028"/>
            <a:ext cx="10364451" cy="661643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, Botones y Eventos Ejemplo #2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C9A6CA-95A3-4C00-ADF2-81ABFEE7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66" y="1285461"/>
            <a:ext cx="11491209" cy="52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02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641</TotalTime>
  <Words>58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Gota</vt:lpstr>
      <vt:lpstr>Manejo Intermedio de Componentes &amp; Interfaz</vt:lpstr>
      <vt:lpstr>States y Eventos #1</vt:lpstr>
      <vt:lpstr>States y Eventos #2</vt:lpstr>
      <vt:lpstr>States y Eventos Ejemplo #2 parte #1</vt:lpstr>
      <vt:lpstr>States y Eventos Ejemplo #2 parte #2</vt:lpstr>
      <vt:lpstr>States, Botones y Eventos #1</vt:lpstr>
      <vt:lpstr>States, Botones y Eventos Ejemplo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37</cp:revision>
  <dcterms:created xsi:type="dcterms:W3CDTF">2019-12-16T17:16:37Z</dcterms:created>
  <dcterms:modified xsi:type="dcterms:W3CDTF">2020-01-29T20:42:18Z</dcterms:modified>
</cp:coreProperties>
</file>