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R" sz="4400" spc="-1" strike="noStrike">
                <a:latin typeface="Arial"/>
              </a:rPr>
              <a:t>Click to edit the title text format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R" sz="4400" spc="-1" strike="noStrike">
                <a:latin typeface="Arial"/>
              </a:rPr>
              <a:t>Click to edit the title text format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rofesantiago.github.io/React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360" y="2275560"/>
            <a:ext cx="907056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5860" spc="-1" strike="noStrike">
                <a:solidFill>
                  <a:srgbClr val="ffffff"/>
                </a:solidFill>
                <a:latin typeface="Arial"/>
                <a:ea typeface="DejaVu Sans"/>
              </a:rPr>
              <a:t>Introducción a </a:t>
            </a:r>
            <a:endParaRPr b="0" lang="es-CR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R" sz="5860" spc="-1" strike="noStrike">
                <a:solidFill>
                  <a:srgbClr val="ffffff"/>
                </a:solidFill>
                <a:latin typeface="Arial"/>
                <a:ea typeface="DejaVu Sans"/>
              </a:rPr>
              <a:t>React Hooks</a:t>
            </a:r>
            <a:endParaRPr b="0" lang="es-CR" sz="586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36000" y="6152400"/>
            <a:ext cx="5758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2400" spc="-1" strike="noStrike">
                <a:solidFill>
                  <a:srgbClr val="ffffff"/>
                </a:solidFill>
                <a:latin typeface="Arial"/>
                <a:ea typeface="DejaVu Sans"/>
              </a:rPr>
              <a:t>Lic. Santiago Rodríguez Paniagua. (2020)</a:t>
            </a:r>
            <a:endParaRPr b="0" lang="es-C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64000" y="3362400"/>
            <a:ext cx="871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useState 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76000" y="1537560"/>
            <a:ext cx="8856000" cy="58064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b="0" lang="es-CR" sz="4400" spc="-1" strike="noStrike">
              <a:latin typeface="Arial"/>
            </a:endParaRPr>
          </a:p>
        </p:txBody>
      </p:sp>
      <p:grpSp>
        <p:nvGrpSpPr>
          <p:cNvPr id="81" name="Group 2"/>
          <p:cNvGrpSpPr/>
          <p:nvPr/>
        </p:nvGrpSpPr>
        <p:grpSpPr>
          <a:xfrm>
            <a:off x="5616000" y="4968000"/>
            <a:ext cx="2818440" cy="540360"/>
            <a:chOff x="5616000" y="4968000"/>
            <a:chExt cx="2818440" cy="540360"/>
          </a:xfrm>
        </p:grpSpPr>
        <p:pic>
          <p:nvPicPr>
            <p:cNvPr id="82" name="" descr=""/>
            <p:cNvPicPr/>
            <p:nvPr/>
          </p:nvPicPr>
          <p:blipFill>
            <a:blip r:embed="rId2"/>
            <a:stretch/>
          </p:blipFill>
          <p:spPr>
            <a:xfrm>
              <a:off x="5616000" y="4968000"/>
              <a:ext cx="1234440" cy="53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" descr=""/>
            <p:cNvPicPr/>
            <p:nvPr/>
          </p:nvPicPr>
          <p:blipFill>
            <a:blip r:embed="rId3"/>
            <a:stretch/>
          </p:blipFill>
          <p:spPr>
            <a:xfrm>
              <a:off x="7386120" y="4968000"/>
              <a:ext cx="1048320" cy="5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3"/>
            <p:cNvSpPr/>
            <p:nvPr/>
          </p:nvSpPr>
          <p:spPr>
            <a:xfrm>
              <a:off x="6778440" y="4968000"/>
              <a:ext cx="679680" cy="468360"/>
            </a:xfrm>
            <a:custGeom>
              <a:avLst/>
              <a:gdLst/>
              <a:ahLst/>
              <a:rect l="0" t="0" r="r" b="b"/>
              <a:pathLst>
                <a:path w="1890" h="1303">
                  <a:moveTo>
                    <a:pt x="0" y="391"/>
                  </a:moveTo>
                  <a:lnTo>
                    <a:pt x="1027" y="391"/>
                  </a:lnTo>
                  <a:lnTo>
                    <a:pt x="1027" y="0"/>
                  </a:lnTo>
                  <a:lnTo>
                    <a:pt x="1889" y="651"/>
                  </a:lnTo>
                  <a:lnTo>
                    <a:pt x="1027" y="1302"/>
                  </a:lnTo>
                  <a:lnTo>
                    <a:pt x="1027" y="911"/>
                  </a:lnTo>
                  <a:lnTo>
                    <a:pt x="0" y="911"/>
                  </a:lnTo>
                  <a:lnTo>
                    <a:pt x="0" y="39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4000" y="2016000"/>
            <a:ext cx="9792000" cy="39178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con Hook</a:t>
            </a:r>
            <a:endParaRPr b="0" lang="es-CR" sz="4400" spc="-1" strike="noStrike">
              <a:latin typeface="Arial"/>
            </a:endParaRPr>
          </a:p>
        </p:txBody>
      </p:sp>
      <p:grpSp>
        <p:nvGrpSpPr>
          <p:cNvPr id="87" name="Group 2"/>
          <p:cNvGrpSpPr/>
          <p:nvPr/>
        </p:nvGrpSpPr>
        <p:grpSpPr>
          <a:xfrm>
            <a:off x="5472000" y="3600000"/>
            <a:ext cx="2818440" cy="540360"/>
            <a:chOff x="5472000" y="3600000"/>
            <a:chExt cx="2818440" cy="540360"/>
          </a:xfrm>
        </p:grpSpPr>
        <p:pic>
          <p:nvPicPr>
            <p:cNvPr id="88" name="" descr=""/>
            <p:cNvPicPr/>
            <p:nvPr/>
          </p:nvPicPr>
          <p:blipFill>
            <a:blip r:embed="rId2"/>
            <a:stretch/>
          </p:blipFill>
          <p:spPr>
            <a:xfrm>
              <a:off x="5472000" y="3600000"/>
              <a:ext cx="1234440" cy="53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" descr=""/>
            <p:cNvPicPr/>
            <p:nvPr/>
          </p:nvPicPr>
          <p:blipFill>
            <a:blip r:embed="rId3"/>
            <a:stretch/>
          </p:blipFill>
          <p:spPr>
            <a:xfrm>
              <a:off x="7242120" y="3600000"/>
              <a:ext cx="1048320" cy="5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CustomShape 3"/>
            <p:cNvSpPr/>
            <p:nvPr/>
          </p:nvSpPr>
          <p:spPr>
            <a:xfrm>
              <a:off x="6634440" y="3600000"/>
              <a:ext cx="679680" cy="468360"/>
            </a:xfrm>
            <a:custGeom>
              <a:avLst/>
              <a:gdLst/>
              <a:ahLst/>
              <a:rect l="0" t="0" r="r" b="b"/>
              <a:pathLst>
                <a:path w="1890" h="1303">
                  <a:moveTo>
                    <a:pt x="0" y="391"/>
                  </a:moveTo>
                  <a:lnTo>
                    <a:pt x="1027" y="391"/>
                  </a:lnTo>
                  <a:lnTo>
                    <a:pt x="1027" y="0"/>
                  </a:lnTo>
                  <a:lnTo>
                    <a:pt x="1889" y="651"/>
                  </a:lnTo>
                  <a:lnTo>
                    <a:pt x="1027" y="1302"/>
                  </a:lnTo>
                  <a:lnTo>
                    <a:pt x="1027" y="911"/>
                  </a:lnTo>
                  <a:lnTo>
                    <a:pt x="0" y="911"/>
                  </a:lnTo>
                  <a:lnTo>
                    <a:pt x="0" y="39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Explicación del Hook: useState</a:t>
            </a:r>
            <a:endParaRPr b="0" lang="es-CR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32000" y="3441240"/>
            <a:ext cx="9213480" cy="102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232000" y="2880000"/>
            <a:ext cx="576000" cy="936000"/>
          </a:xfrm>
          <a:custGeom>
            <a:avLst/>
            <a:gdLst/>
            <a:ahLst/>
            <a:rect l="0" t="0" r="r" b="b"/>
            <a:pathLst>
              <a:path w="1601" h="2602">
                <a:moveTo>
                  <a:pt x="531" y="0"/>
                </a:moveTo>
                <a:lnTo>
                  <a:pt x="531" y="1500"/>
                </a:lnTo>
                <a:lnTo>
                  <a:pt x="0" y="1500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0"/>
                </a:lnTo>
                <a:lnTo>
                  <a:pt x="1069" y="0"/>
                </a:lnTo>
                <a:lnTo>
                  <a:pt x="531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1224000" y="2109960"/>
            <a:ext cx="2988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R" sz="2400" spc="-1" strike="noStrike">
                <a:latin typeface="Arial"/>
              </a:rPr>
              <a:t>Este es el State (como una variable)</a:t>
            </a:r>
            <a:endParaRPr b="0" lang="es-CR" sz="2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 rot="10834200">
            <a:off x="4098960" y="4178880"/>
            <a:ext cx="576000" cy="936000"/>
          </a:xfrm>
          <a:custGeom>
            <a:avLst/>
            <a:gdLst/>
            <a:ahLst/>
            <a:rect l="0" t="0" r="r" b="b"/>
            <a:pathLst>
              <a:path w="1601" h="2602">
                <a:moveTo>
                  <a:pt x="530" y="0"/>
                </a:moveTo>
                <a:lnTo>
                  <a:pt x="531" y="1500"/>
                </a:lnTo>
                <a:lnTo>
                  <a:pt x="0" y="1501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1"/>
                </a:lnTo>
                <a:lnTo>
                  <a:pt x="1068" y="0"/>
                </a:lnTo>
                <a:lnTo>
                  <a:pt x="530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3312000" y="5141160"/>
            <a:ext cx="3096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R" sz="2400" spc="-1" strike="noStrike">
                <a:latin typeface="Arial"/>
              </a:rPr>
              <a:t>Esta es la función que modifica al State</a:t>
            </a:r>
            <a:endParaRPr b="0" lang="es-CR" sz="2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776000" y="2880000"/>
            <a:ext cx="576000" cy="936000"/>
          </a:xfrm>
          <a:custGeom>
            <a:avLst/>
            <a:gdLst/>
            <a:ahLst/>
            <a:rect l="0" t="0" r="r" b="b"/>
            <a:pathLst>
              <a:path w="1601" h="2602">
                <a:moveTo>
                  <a:pt x="531" y="0"/>
                </a:moveTo>
                <a:lnTo>
                  <a:pt x="531" y="1500"/>
                </a:lnTo>
                <a:lnTo>
                  <a:pt x="0" y="1500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0"/>
                </a:lnTo>
                <a:lnTo>
                  <a:pt x="1069" y="0"/>
                </a:lnTo>
                <a:lnTo>
                  <a:pt x="531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7"/>
          <p:cNvSpPr txBox="1"/>
          <p:nvPr/>
        </p:nvSpPr>
        <p:spPr>
          <a:xfrm>
            <a:off x="7128000" y="2037960"/>
            <a:ext cx="2052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R" sz="2400" spc="-1" strike="noStrike">
                <a:latin typeface="Arial"/>
              </a:rPr>
              <a:t>Este es el valor inicial</a:t>
            </a:r>
            <a:endParaRPr b="0" lang="es-C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2000" y="1944000"/>
            <a:ext cx="9359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000" spc="-1" strike="noStrike">
                <a:solidFill>
                  <a:srgbClr val="000000"/>
                </a:solidFill>
                <a:latin typeface="Arial"/>
                <a:ea typeface="DejaVu Sans"/>
              </a:rPr>
              <a:t>Muchas gracias </a:t>
            </a:r>
            <a:endParaRPr b="0" lang="es-CR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36000" y="3677040"/>
            <a:ext cx="8710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C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Vea el curso básico completo en:</a:t>
            </a:r>
            <a:endParaRPr b="0" lang="es-CR" sz="2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66600" y="4248000"/>
            <a:ext cx="608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https://profesantiago.github.io/React</a:t>
            </a:r>
            <a:endParaRPr b="0" lang="es-C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2020-03-09T08:34:56Z</dcterms:created>
  <dc:creator/>
  <dc:description/>
  <dc:language>es-CR</dc:language>
  <cp:lastModifiedBy/>
  <dcterms:modified xsi:type="dcterms:W3CDTF">2020-03-10T13:53:02Z</dcterms:modified>
  <cp:revision>21</cp:revision>
  <dc:subject/>
  <dc:title>Blueprint Plans</dc:title>
</cp:coreProperties>
</file>