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Ruby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128" y="5989983"/>
            <a:ext cx="4747959" cy="429958"/>
          </a:xfrm>
        </p:spPr>
        <p:txBody>
          <a:bodyPr/>
          <a:lstStyle/>
          <a:p>
            <a:r>
              <a:rPr lang="en-US" dirty="0" err="1"/>
              <a:t>Lic</a:t>
            </a:r>
            <a:r>
              <a:rPr lang="en-US" dirty="0"/>
              <a:t>. Santiago Rodríguez Paniagua. (2016)</a:t>
            </a:r>
          </a:p>
        </p:txBody>
      </p:sp>
    </p:spTree>
    <p:extLst>
      <p:ext uri="{BB962C8B-B14F-4D97-AF65-F5344CB8AC3E}">
        <p14:creationId xmlns:p14="http://schemas.microsoft.com/office/powerpoint/2010/main" val="458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Windows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00992"/>
            <a:ext cx="7200218" cy="2531689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75" y="4093699"/>
            <a:ext cx="6701054" cy="26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escribir</a:t>
            </a:r>
            <a:r>
              <a:rPr lang="en-US" dirty="0"/>
              <a:t> un primer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18469"/>
            <a:ext cx="10746040" cy="3127028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, </a:t>
            </a:r>
            <a:r>
              <a:rPr lang="en-US" dirty="0" err="1"/>
              <a:t>creamos</a:t>
            </a:r>
            <a:r>
              <a:rPr lang="en-US" dirty="0"/>
              <a:t> un archive con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con extension: *.</a:t>
            </a:r>
            <a:r>
              <a:rPr lang="en-US" dirty="0" err="1"/>
              <a:t>rb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se llama </a:t>
            </a:r>
            <a:r>
              <a:rPr lang="en-US" dirty="0" err="1">
                <a:solidFill>
                  <a:srgbClr val="FFFF00"/>
                </a:solidFill>
              </a:rPr>
              <a:t>HolaMundo.rb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Basta</a:t>
            </a:r>
            <a:r>
              <a:rPr lang="en-US" dirty="0"/>
              <a:t> con </a:t>
            </a:r>
            <a:r>
              <a:rPr lang="en-US" dirty="0" err="1"/>
              <a:t>escribir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: </a:t>
            </a:r>
            <a:r>
              <a:rPr lang="en-US" dirty="0">
                <a:solidFill>
                  <a:srgbClr val="FFFF00"/>
                </a:solidFill>
              </a:rPr>
              <a:t>puts( "\</a:t>
            </a:r>
            <a:r>
              <a:rPr lang="en-US" dirty="0" err="1">
                <a:solidFill>
                  <a:srgbClr val="FFFF00"/>
                </a:solidFill>
              </a:rPr>
              <a:t>nHola</a:t>
            </a:r>
            <a:r>
              <a:rPr lang="en-US" dirty="0">
                <a:solidFill>
                  <a:srgbClr val="FFFF00"/>
                </a:solidFill>
              </a:rPr>
              <a:t> Ruby!!" 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Para corer o </a:t>
            </a: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pequeño</a:t>
            </a:r>
            <a:r>
              <a:rPr lang="en-US" dirty="0"/>
              <a:t> Script o </a:t>
            </a:r>
            <a:r>
              <a:rPr lang="en-US" dirty="0" err="1"/>
              <a:t>programa</a:t>
            </a:r>
            <a:r>
              <a:rPr lang="en-US" dirty="0"/>
              <a:t> solo hay que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ruby </a:t>
            </a:r>
            <a:r>
              <a:rPr lang="en-US" dirty="0" err="1">
                <a:solidFill>
                  <a:srgbClr val="FFFF00"/>
                </a:solidFill>
              </a:rPr>
              <a:t>HolaMundo.rb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812"/>
          <a:stretch/>
        </p:blipFill>
        <p:spPr>
          <a:xfrm>
            <a:off x="5804452" y="3876036"/>
            <a:ext cx="6162261" cy="27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2161"/>
            <a:ext cx="10891814" cy="5118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comentarios</a:t>
            </a:r>
            <a:r>
              <a:rPr lang="en-US" dirty="0"/>
              <a:t> se </a:t>
            </a:r>
            <a:r>
              <a:rPr lang="en-US" dirty="0" err="1"/>
              <a:t>inician</a:t>
            </a:r>
            <a:r>
              <a:rPr lang="en-US" dirty="0"/>
              <a:t> con el </a:t>
            </a:r>
            <a:r>
              <a:rPr lang="en-US" dirty="0" err="1"/>
              <a:t>signo</a:t>
            </a:r>
            <a:r>
              <a:rPr lang="en-US" dirty="0"/>
              <a:t>: #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Este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comentario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una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línea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comentarios</a:t>
            </a:r>
            <a:r>
              <a:rPr lang="en-US" dirty="0"/>
              <a:t> de </a:t>
            </a:r>
            <a:r>
              <a:rPr lang="en-US" dirty="0" err="1"/>
              <a:t>bloque</a:t>
            </a:r>
            <a:r>
              <a:rPr lang="en-US" dirty="0"/>
              <a:t> o </a:t>
            </a:r>
            <a:r>
              <a:rPr lang="en-US" dirty="0" err="1"/>
              <a:t>multilínea</a:t>
            </a:r>
            <a:r>
              <a:rPr lang="en-US" dirty="0"/>
              <a:t> se </a:t>
            </a:r>
            <a:r>
              <a:rPr lang="en-US" dirty="0" err="1"/>
              <a:t>incian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=begin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Comentario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multilinea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=end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1" y="2032867"/>
            <a:ext cx="6401104" cy="27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y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80504"/>
            <a:ext cx="9080718" cy="34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y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#2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319130"/>
            <a:ext cx="10602491" cy="30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98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Introducción a Ruby</vt:lpstr>
      <vt:lpstr>Instalación e inicio en Windows</vt:lpstr>
      <vt:lpstr>Como escribir un primer programa</vt:lpstr>
      <vt:lpstr>Comentarios</vt:lpstr>
      <vt:lpstr>Leer y escribir en pantalla</vt:lpstr>
      <vt:lpstr>Leer y escribir en pantalla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Ruby</dc:title>
  <dc:creator>Santiago Rodriguez Paniagua</dc:creator>
  <cp:lastModifiedBy>Santiago Rodriguez Paniagua</cp:lastModifiedBy>
  <cp:revision>8</cp:revision>
  <dcterms:created xsi:type="dcterms:W3CDTF">2016-12-06T20:36:33Z</dcterms:created>
  <dcterms:modified xsi:type="dcterms:W3CDTF">2016-12-06T22:39:13Z</dcterms:modified>
</cp:coreProperties>
</file>