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4" r:id="rId3"/>
    <p:sldId id="257" r:id="rId4"/>
    <p:sldId id="260" r:id="rId5"/>
    <p:sldId id="258" r:id="rId6"/>
    <p:sldId id="259" r:id="rId7"/>
    <p:sldId id="261" r:id="rId8"/>
    <p:sldId id="262" r:id="rId9"/>
    <p:sldId id="27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19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8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40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64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9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5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Controles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s-CR" dirty="0"/>
              <a:t>básicos en iOS con Swift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277" y="6268279"/>
            <a:ext cx="6815669" cy="366642"/>
          </a:xfrm>
        </p:spPr>
        <p:txBody>
          <a:bodyPr>
            <a:normAutofit/>
          </a:bodyPr>
          <a:lstStyle/>
          <a:p>
            <a:pPr algn="l"/>
            <a:r>
              <a:rPr lang="es-CR" sz="1800" dirty="0"/>
              <a:t>Lic. Santiago Rodríguez Paniagua. (2016)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29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Imprimir en Consola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486" y="609600"/>
            <a:ext cx="6443355" cy="6134204"/>
          </a:xfrm>
        </p:spPr>
      </p:pic>
    </p:spTree>
    <p:extLst>
      <p:ext uri="{BB962C8B-B14F-4D97-AF65-F5344CB8AC3E}">
        <p14:creationId xmlns:p14="http://schemas.microsoft.com/office/powerpoint/2010/main" val="19928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Uso Básico de Imágenes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3" y="982133"/>
            <a:ext cx="4164494" cy="1270738"/>
          </a:xfrm>
        </p:spPr>
        <p:txBody>
          <a:bodyPr>
            <a:normAutofit/>
          </a:bodyPr>
          <a:lstStyle/>
          <a:p>
            <a:r>
              <a:rPr lang="es-CR" dirty="0"/>
              <a:t>Paso #1 Importar las imágenes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1" t="11534" r="46340"/>
          <a:stretch/>
        </p:blipFill>
        <p:spPr>
          <a:xfrm>
            <a:off x="5633779" y="622852"/>
            <a:ext cx="6438951" cy="6050147"/>
          </a:xfrm>
        </p:spPr>
      </p:pic>
    </p:spTree>
    <p:extLst>
      <p:ext uri="{BB962C8B-B14F-4D97-AF65-F5344CB8AC3E}">
        <p14:creationId xmlns:p14="http://schemas.microsoft.com/office/powerpoint/2010/main" val="22353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7464285" cy="1270738"/>
          </a:xfrm>
        </p:spPr>
        <p:txBody>
          <a:bodyPr>
            <a:normAutofit/>
          </a:bodyPr>
          <a:lstStyle/>
          <a:p>
            <a:r>
              <a:rPr lang="es-CR" dirty="0"/>
              <a:t>Paso #1 Importar las imágenes #2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46" y="2727040"/>
            <a:ext cx="11658310" cy="2547325"/>
          </a:xfrm>
        </p:spPr>
      </p:pic>
    </p:spTree>
    <p:extLst>
      <p:ext uri="{BB962C8B-B14F-4D97-AF65-F5344CB8AC3E}">
        <p14:creationId xmlns:p14="http://schemas.microsoft.com/office/powerpoint/2010/main" val="17101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#2: Agregar un </a:t>
            </a:r>
            <a:r>
              <a:rPr lang="es-CR" dirty="0" err="1"/>
              <a:t>Image</a:t>
            </a:r>
            <a:r>
              <a:rPr lang="es-CR" dirty="0"/>
              <a:t> View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38" y="1270000"/>
            <a:ext cx="9023257" cy="5421231"/>
          </a:xfrm>
        </p:spPr>
      </p:pic>
    </p:spTree>
    <p:extLst>
      <p:ext uri="{BB962C8B-B14F-4D97-AF65-F5344CB8AC3E}">
        <p14:creationId xmlns:p14="http://schemas.microsoft.com/office/powerpoint/2010/main" val="116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#3: Asociamos el </a:t>
            </a:r>
            <a:r>
              <a:rPr lang="es-CR" dirty="0" err="1"/>
              <a:t>Image</a:t>
            </a:r>
            <a:r>
              <a:rPr lang="es-CR" dirty="0"/>
              <a:t> View con la imagen importada previamente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561" y="2178999"/>
            <a:ext cx="7234214" cy="4329670"/>
          </a:xfrm>
        </p:spPr>
      </p:pic>
    </p:spTree>
    <p:extLst>
      <p:ext uri="{BB962C8B-B14F-4D97-AF65-F5344CB8AC3E}">
        <p14:creationId xmlns:p14="http://schemas.microsoft.com/office/powerpoint/2010/main" val="427658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imagen importada a un botón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091" y="1930400"/>
            <a:ext cx="8010726" cy="4649411"/>
          </a:xfrm>
        </p:spPr>
      </p:pic>
    </p:spTree>
    <p:extLst>
      <p:ext uri="{BB962C8B-B14F-4D97-AF65-F5344CB8AC3E}">
        <p14:creationId xmlns:p14="http://schemas.microsoft.com/office/powerpoint/2010/main" val="34815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imagen importada a un botón #2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8940"/>
            <a:ext cx="10778435" cy="4311374"/>
          </a:xfrm>
        </p:spPr>
      </p:pic>
    </p:spTree>
    <p:extLst>
      <p:ext uri="{BB962C8B-B14F-4D97-AF65-F5344CB8AC3E}">
        <p14:creationId xmlns:p14="http://schemas.microsoft.com/office/powerpoint/2010/main" val="88760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z="6600" dirty="0"/>
              <a:t>Utilizar Consola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6508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77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Controles de interfaz básicos en iOS con Swift</vt:lpstr>
      <vt:lpstr>Uso Básico de Imágenes</vt:lpstr>
      <vt:lpstr>Paso #1 Importar las imágenes</vt:lpstr>
      <vt:lpstr>Paso #1 Importar las imágenes #2</vt:lpstr>
      <vt:lpstr>Paso #2: Agregar un Image View</vt:lpstr>
      <vt:lpstr>Paso #3: Asociamos el Image View con la imagen importada previamente</vt:lpstr>
      <vt:lpstr>Agregamos una imagen importada a un botón</vt:lpstr>
      <vt:lpstr>Agregamos una imagen importada a un botón #2</vt:lpstr>
      <vt:lpstr>Utilizar Consola</vt:lpstr>
      <vt:lpstr>Imprimir en Consola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15</cp:revision>
  <dcterms:created xsi:type="dcterms:W3CDTF">2016-08-09T19:44:37Z</dcterms:created>
  <dcterms:modified xsi:type="dcterms:W3CDTF">2016-08-16T17:27:31Z</dcterms:modified>
</cp:coreProperties>
</file>