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559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883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8146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226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6683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120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8099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49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3506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9065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363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944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94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829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78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5883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44DD-9AE6-4F59-B4F5-8966281FFF67}" type="datetimeFigureOut">
              <a:rPr lang="es-CR" smtClean="0"/>
              <a:t>13/9/2016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35F7-12A8-44D5-AC22-80EC99004EC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56798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R" sz="4400" dirty="0"/>
              <a:t>Uso de los </a:t>
            </a:r>
            <a:r>
              <a:rPr lang="es-CR" sz="4400" u="sng" dirty="0" err="1">
                <a:solidFill>
                  <a:srgbClr val="FFFF00"/>
                </a:solidFill>
              </a:rPr>
              <a:t>NSUserDefaults</a:t>
            </a:r>
            <a:r>
              <a:rPr lang="es-CR" sz="4400" dirty="0"/>
              <a:t> para guardar pequeñas cantidades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74323"/>
            <a:ext cx="9448800" cy="685800"/>
          </a:xfrm>
        </p:spPr>
        <p:txBody>
          <a:bodyPr/>
          <a:lstStyle/>
          <a:p>
            <a:r>
              <a:rPr lang="es-CR" dirty="0"/>
              <a:t>Lic. Santiago Rodríguez Paniagua (2016)</a:t>
            </a:r>
          </a:p>
        </p:txBody>
      </p:sp>
    </p:spTree>
    <p:extLst>
      <p:ext uri="{BB962C8B-B14F-4D97-AF65-F5344CB8AC3E}">
        <p14:creationId xmlns:p14="http://schemas.microsoft.com/office/powerpoint/2010/main" val="12727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Creamos los </a:t>
            </a:r>
            <a:r>
              <a:rPr lang="es-CR" dirty="0" err="1"/>
              <a:t>Outlets</a:t>
            </a:r>
            <a:r>
              <a:rPr lang="es-CR" dirty="0"/>
              <a:t> necesarios y una variable de tipo: </a:t>
            </a:r>
            <a:r>
              <a:rPr lang="es-CR" dirty="0" err="1"/>
              <a:t>NSUserDefaults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" y="2523262"/>
            <a:ext cx="11888613" cy="2168007"/>
          </a:xfrm>
        </p:spPr>
      </p:pic>
    </p:spTree>
    <p:extLst>
      <p:ext uri="{BB962C8B-B14F-4D97-AF65-F5344CB8AC3E}">
        <p14:creationId xmlns:p14="http://schemas.microsoft.com/office/powerpoint/2010/main" val="39734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Guardamos datos en los </a:t>
            </a:r>
            <a:r>
              <a:rPr lang="es-CR" dirty="0" err="1"/>
              <a:t>NSUserDefaults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3" y="2478329"/>
            <a:ext cx="11029801" cy="2637010"/>
          </a:xfrm>
        </p:spPr>
      </p:pic>
    </p:spTree>
    <p:extLst>
      <p:ext uri="{BB962C8B-B14F-4D97-AF65-F5344CB8AC3E}">
        <p14:creationId xmlns:p14="http://schemas.microsoft.com/office/powerpoint/2010/main" val="261991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Mostramos uno de los valores guardados al inicio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3" y="2544417"/>
            <a:ext cx="11748150" cy="3034747"/>
          </a:xfrm>
        </p:spPr>
      </p:pic>
    </p:spTree>
    <p:extLst>
      <p:ext uri="{BB962C8B-B14F-4D97-AF65-F5344CB8AC3E}">
        <p14:creationId xmlns:p14="http://schemas.microsoft.com/office/powerpoint/2010/main" val="10769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 arreglo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5" y="2704593"/>
            <a:ext cx="11547107" cy="2809515"/>
          </a:xfrm>
        </p:spPr>
      </p:pic>
    </p:spTree>
    <p:extLst>
      <p:ext uri="{BB962C8B-B14F-4D97-AF65-F5344CB8AC3E}">
        <p14:creationId xmlns:p14="http://schemas.microsoft.com/office/powerpoint/2010/main" val="257674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otro botón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6" y="2408021"/>
            <a:ext cx="10511704" cy="3967994"/>
          </a:xfrm>
        </p:spPr>
      </p:pic>
    </p:spTree>
    <p:extLst>
      <p:ext uri="{BB962C8B-B14F-4D97-AF65-F5344CB8AC3E}">
        <p14:creationId xmlns:p14="http://schemas.microsoft.com/office/powerpoint/2010/main" val="398787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Consultamos los </a:t>
            </a:r>
            <a:r>
              <a:rPr lang="es-CR" dirty="0" err="1"/>
              <a:t>NSUserDfaults</a:t>
            </a:r>
            <a:r>
              <a:rPr lang="es-CR" dirty="0"/>
              <a:t> y los insertamos en un arreglo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" y="2591594"/>
            <a:ext cx="11272930" cy="3670661"/>
          </a:xfrm>
        </p:spPr>
      </p:pic>
    </p:spTree>
    <p:extLst>
      <p:ext uri="{BB962C8B-B14F-4D97-AF65-F5344CB8AC3E}">
        <p14:creationId xmlns:p14="http://schemas.microsoft.com/office/powerpoint/2010/main" val="288709577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31</TotalTime>
  <Words>57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Uso de los NSUserDefaults para guardar pequeñas cantidades de Datos</vt:lpstr>
      <vt:lpstr>Creamos los Outlets necesarios y una variable de tipo: NSUserDefaults</vt:lpstr>
      <vt:lpstr>Guardamos datos en los NSUserDefaults</vt:lpstr>
      <vt:lpstr>Mostramos uno de los valores guardados al inicio</vt:lpstr>
      <vt:lpstr>Agregamos un arreglo</vt:lpstr>
      <vt:lpstr>Agregamos otro botón</vt:lpstr>
      <vt:lpstr>Consultamos los NSUserDfaults y los insertamos en un arreglo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los NSUserDefaults para guardar pequeñas cantidades de Datos</dc:title>
  <dc:creator>Santiago Rodriguez Paniagua</dc:creator>
  <cp:lastModifiedBy>Santiago Rodriguez Paniagua</cp:lastModifiedBy>
  <cp:revision>3</cp:revision>
  <dcterms:created xsi:type="dcterms:W3CDTF">2016-09-14T01:01:19Z</dcterms:created>
  <dcterms:modified xsi:type="dcterms:W3CDTF">2016-09-14T01:32:22Z</dcterms:modified>
</cp:coreProperties>
</file>