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458520" y="2011320"/>
            <a:ext cx="5271480" cy="42058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458520" y="2011320"/>
            <a:ext cx="5271480" cy="420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02760" y="284040"/>
            <a:ext cx="9783720" cy="699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458520" y="2011320"/>
            <a:ext cx="5271480" cy="42058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458520" y="2011320"/>
            <a:ext cx="5271480" cy="420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02760" y="284040"/>
            <a:ext cx="9783720" cy="699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6840" y="2058840"/>
            <a:ext cx="12195360" cy="182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80000"/>
              </a:lnSpc>
            </a:pPr>
            <a:r>
              <a:rPr b="0" lang="en-US" sz="6000" spc="148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Haga clic para modificar el estilo de título del patrón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/>
          <a:p>
            <a:pPr>
              <a:lnSpc>
                <a:spcPct val="100000"/>
              </a:lnSpc>
            </a:pPr>
            <a:fld id="{FB7D4A9C-7621-44A5-AB7E-37CCD7684589}" type="datetime">
              <a:rPr b="0" lang="es-MX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30/08/16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933530FD-83A7-40C6-9562-6058891EF853}" type="slidenum">
              <a:rPr b="0" lang="es-MX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Haga clic para modificar el estilo de título del patrón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0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LevelEditar el estilo de texto del patrón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11480" indent="-182520">
              <a:lnSpc>
                <a:spcPct val="10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nivel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640080" indent="-182520">
              <a:lnSpc>
                <a:spcPct val="10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Tercer nivel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868680" indent="-182520">
              <a:lnSpc>
                <a:spcPct val="10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Cuarto nivel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097280" indent="-182520">
              <a:lnSpc>
                <a:spcPct val="10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nivel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/>
          <a:p>
            <a:pPr>
              <a:lnSpc>
                <a:spcPct val="100000"/>
              </a:lnSpc>
            </a:pPr>
            <a:fld id="{5DDBF185-DA18-4A21-96EB-C43602CE902A}" type="datetime">
              <a:rPr b="0" lang="es-MX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30/08/16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2D866F6A-B896-4843-8017-5A40413F23B0}" type="slidenum">
              <a:rPr b="0" lang="es-MX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5760" y="2166480"/>
            <a:ext cx="11471040" cy="1739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0000"/>
              </a:lnSpc>
            </a:pPr>
            <a:r>
              <a:rPr b="0" lang="en-US" sz="6000" spc="148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Uso intermedio del Table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5760" y="6175440"/>
            <a:ext cx="9143640" cy="34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Lic. Santiago Rodríguez Paniagua. (2016)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Agregamos un Check verde al item seleccionado #2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000" y="2520000"/>
            <a:ext cx="12045600" cy="30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36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Mostramos en un popup el elemento</a:t>
            </a:r>
            <a:r>
              <a:rPr b="0" lang="en-US" sz="36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6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seleccionado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3" name="Marcador de contenido 3" descr=""/>
          <p:cNvPicPr/>
          <p:nvPr/>
        </p:nvPicPr>
        <p:blipFill>
          <a:blip r:embed="rId1"/>
          <a:srcRect l="0" t="0" r="0" b="3530"/>
          <a:stretch/>
        </p:blipFill>
        <p:spPr>
          <a:xfrm>
            <a:off x="185400" y="1892160"/>
            <a:ext cx="11839320" cy="488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73520" y="271080"/>
            <a:ext cx="1076040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Como Eliminar una Fila del TableView #1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5" name="Marcador de contenido 8" descr=""/>
          <p:cNvPicPr/>
          <p:nvPr/>
        </p:nvPicPr>
        <p:blipFill>
          <a:blip r:embed="rId1"/>
          <a:stretch/>
        </p:blipFill>
        <p:spPr>
          <a:xfrm>
            <a:off x="2186640" y="2011320"/>
            <a:ext cx="8534160" cy="45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73520" y="271080"/>
            <a:ext cx="1076040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Como Eliminar una Fila del TableView #2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7" name="Marcador de contenido 5" descr=""/>
          <p:cNvPicPr/>
          <p:nvPr/>
        </p:nvPicPr>
        <p:blipFill>
          <a:blip r:embed="rId1"/>
          <a:stretch/>
        </p:blipFill>
        <p:spPr>
          <a:xfrm>
            <a:off x="158040" y="2018880"/>
            <a:ext cx="9762840" cy="2632320"/>
          </a:xfrm>
          <a:prstGeom prst="rect">
            <a:avLst/>
          </a:prstGeom>
          <a:ln>
            <a:noFill/>
          </a:ln>
        </p:spPr>
      </p:pic>
      <p:pic>
        <p:nvPicPr>
          <p:cNvPr id="108" name="Imagen 6" descr=""/>
          <p:cNvPicPr/>
          <p:nvPr/>
        </p:nvPicPr>
        <p:blipFill>
          <a:blip r:embed="rId2"/>
          <a:stretch/>
        </p:blipFill>
        <p:spPr>
          <a:xfrm>
            <a:off x="158040" y="5128920"/>
            <a:ext cx="11918880" cy="109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202760" y="284040"/>
            <a:ext cx="1056456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Como Eliminar una Fila del TableView #3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10" name="Marcador de contenido 3" descr=""/>
          <p:cNvPicPr/>
          <p:nvPr/>
        </p:nvPicPr>
        <p:blipFill>
          <a:blip r:embed="rId1"/>
          <a:srcRect l="1124" t="0" r="1790" b="0"/>
          <a:stretch/>
        </p:blipFill>
        <p:spPr>
          <a:xfrm>
            <a:off x="119160" y="2292840"/>
            <a:ext cx="11932200" cy="314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Hacemos una interfaz sencilla para el TODO List agregando un Table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4" name="Marcador de contenido 3" descr=""/>
          <p:cNvPicPr/>
          <p:nvPr/>
        </p:nvPicPr>
        <p:blipFill>
          <a:blip r:embed="rId1"/>
          <a:stretch/>
        </p:blipFill>
        <p:spPr>
          <a:xfrm>
            <a:off x="2943000" y="1992240"/>
            <a:ext cx="6303600" cy="47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Nombramos a la primera Celda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6" name="Marcador de contenido 3" descr=""/>
          <p:cNvPicPr/>
          <p:nvPr/>
        </p:nvPicPr>
        <p:blipFill>
          <a:blip r:embed="rId1"/>
          <a:stretch/>
        </p:blipFill>
        <p:spPr>
          <a:xfrm>
            <a:off x="699480" y="1971000"/>
            <a:ext cx="1028736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02760" y="284040"/>
            <a:ext cx="1023336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Agregamos los Outlets del Table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8" name="Marcador de contenido 3" descr=""/>
          <p:cNvPicPr/>
          <p:nvPr/>
        </p:nvPicPr>
        <p:blipFill>
          <a:blip r:embed="rId1"/>
          <a:srcRect l="45630" t="13615" r="21300" b="12674"/>
          <a:stretch/>
        </p:blipFill>
        <p:spPr>
          <a:xfrm>
            <a:off x="1202760" y="2054160"/>
            <a:ext cx="3753720" cy="4703040"/>
          </a:xfrm>
          <a:prstGeom prst="rect">
            <a:avLst/>
          </a:prstGeom>
          <a:ln>
            <a:noFill/>
          </a:ln>
        </p:spPr>
      </p:pic>
      <p:pic>
        <p:nvPicPr>
          <p:cNvPr id="89" name="Imagen 4" descr=""/>
          <p:cNvPicPr/>
          <p:nvPr/>
        </p:nvPicPr>
        <p:blipFill>
          <a:blip r:embed="rId2"/>
          <a:srcRect l="49514" t="15888" r="21476" b="14264"/>
          <a:stretch/>
        </p:blipFill>
        <p:spPr>
          <a:xfrm>
            <a:off x="8438760" y="2054160"/>
            <a:ext cx="3474720" cy="470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Modificamos la clase y agregamos un arreglo vacío</a:t>
            </a: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1" name="Marcador de contenido 3" descr=""/>
          <p:cNvPicPr/>
          <p:nvPr/>
        </p:nvPicPr>
        <p:blipFill>
          <a:blip r:embed="rId1"/>
          <a:srcRect l="0" t="0" r="0" b="49049"/>
          <a:stretch/>
        </p:blipFill>
        <p:spPr>
          <a:xfrm>
            <a:off x="136800" y="2104200"/>
            <a:ext cx="11915640" cy="363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Agregamos los Outlets y Actions necesarios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3" name="Marcador de contenido 3" descr=""/>
          <p:cNvPicPr/>
          <p:nvPr/>
        </p:nvPicPr>
        <p:blipFill>
          <a:blip r:embed="rId1"/>
          <a:stretch/>
        </p:blipFill>
        <p:spPr>
          <a:xfrm>
            <a:off x="709920" y="2343960"/>
            <a:ext cx="11035080" cy="408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Agregamos las funciones necesarias para trabajar con el Table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5" name="Marcador de contenido 3" descr=""/>
          <p:cNvPicPr/>
          <p:nvPr/>
        </p:nvPicPr>
        <p:blipFill>
          <a:blip r:embed="rId1"/>
          <a:srcRect l="0" t="0" r="2355" b="0"/>
          <a:stretch/>
        </p:blipFill>
        <p:spPr>
          <a:xfrm>
            <a:off x="255960" y="2014560"/>
            <a:ext cx="11524680" cy="40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Agregamos dinámicamente los elementos de pantalla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7" name="Marcador de contenido 3" descr=""/>
          <p:cNvPicPr/>
          <p:nvPr/>
        </p:nvPicPr>
        <p:blipFill>
          <a:blip r:embed="rId1"/>
          <a:srcRect l="5152" t="66539" r="39181" b="0"/>
          <a:stretch/>
        </p:blipFill>
        <p:spPr>
          <a:xfrm>
            <a:off x="1202760" y="2345760"/>
            <a:ext cx="9504360" cy="341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Agregamos un Check verde al item seleccionado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9" name="Marcador de contenido 6" descr=""/>
          <p:cNvPicPr/>
          <p:nvPr/>
        </p:nvPicPr>
        <p:blipFill>
          <a:blip r:embed="rId1"/>
          <a:stretch/>
        </p:blipFill>
        <p:spPr>
          <a:xfrm>
            <a:off x="1825920" y="2066760"/>
            <a:ext cx="8192520" cy="459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66</TotalTime>
  <Application>LibreOffice/5.2.0.4$MacOSX_X86_64 LibreOffice_project/066b007f5ebcc236395c7d282ba488bca6720265</Application>
  <Words>114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2016-08-23T21:48:12Z</dcterms:created>
  <dc:creator>Santiago Rodriguez Paniagua</dc:creator>
  <dc:description/>
  <dc:language>es-MX</dc:language>
  <cp:lastModifiedBy/>
  <dcterms:modified xsi:type="dcterms:W3CDTF">2016-08-30T21:32:43Z</dcterms:modified>
  <cp:revision>10</cp:revision>
  <dc:subject/>
  <dc:title>Uso intermedio del Table 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