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AA69F90-375E-4E7E-BCAE-01ADC2D4C792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B22CC2D-4D86-4D47-BBE6-BC5547B8A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3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9F90-375E-4E7E-BCAE-01ADC2D4C792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2D-4D86-4D47-BBE6-BC5547B8A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8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9F90-375E-4E7E-BCAE-01ADC2D4C792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2D-4D86-4D47-BBE6-BC5547B8A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42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9F90-375E-4E7E-BCAE-01ADC2D4C792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2D-4D86-4D47-BBE6-BC5547B8A419}" type="slidenum">
              <a:rPr lang="en-US" smtClean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2436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9F90-375E-4E7E-BCAE-01ADC2D4C792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2D-4D86-4D47-BBE6-BC5547B8A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58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9F90-375E-4E7E-BCAE-01ADC2D4C792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2D-4D86-4D47-BBE6-BC5547B8A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5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9F90-375E-4E7E-BCAE-01ADC2D4C792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2D-4D86-4D47-BBE6-BC5547B8A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1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9F90-375E-4E7E-BCAE-01ADC2D4C792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2D-4D86-4D47-BBE6-BC5547B8A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21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9F90-375E-4E7E-BCAE-01ADC2D4C792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2D-4D86-4D47-BBE6-BC5547B8A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6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9F90-375E-4E7E-BCAE-01ADC2D4C792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2D-4D86-4D47-BBE6-BC5547B8A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5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9F90-375E-4E7E-BCAE-01ADC2D4C792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2D-4D86-4D47-BBE6-BC5547B8A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0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9F90-375E-4E7E-BCAE-01ADC2D4C792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2D-4D86-4D47-BBE6-BC5547B8A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1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9F90-375E-4E7E-BCAE-01ADC2D4C792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2D-4D86-4D47-BBE6-BC5547B8A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9F90-375E-4E7E-BCAE-01ADC2D4C792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2D-4D86-4D47-BBE6-BC5547B8A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9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9F90-375E-4E7E-BCAE-01ADC2D4C792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2D-4D86-4D47-BBE6-BC5547B8A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2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9F90-375E-4E7E-BCAE-01ADC2D4C792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2D-4D86-4D47-BBE6-BC5547B8A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0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69F90-375E-4E7E-BCAE-01ADC2D4C792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2D-4D86-4D47-BBE6-BC5547B8A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3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69F90-375E-4E7E-BCAE-01ADC2D4C792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CC2D-4D86-4D47-BBE6-BC5547B8A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56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Uso</a:t>
            </a:r>
            <a:r>
              <a:rPr lang="en-US" dirty="0"/>
              <a:t> b</a:t>
            </a:r>
            <a:r>
              <a:rPr lang="es-CR" dirty="0" err="1"/>
              <a:t>ásico</a:t>
            </a:r>
            <a:r>
              <a:rPr lang="es-CR" dirty="0"/>
              <a:t> del </a:t>
            </a:r>
            <a:r>
              <a:rPr lang="es-CR" dirty="0" err="1"/>
              <a:t>Table</a:t>
            </a:r>
            <a:r>
              <a:rPr lang="es-CR" dirty="0"/>
              <a:t> View con Swift en </a:t>
            </a:r>
            <a:r>
              <a:rPr lang="es-CR" dirty="0" err="1"/>
              <a:t>Xcode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86024" y="6135756"/>
            <a:ext cx="8791575" cy="473765"/>
          </a:xfrm>
        </p:spPr>
        <p:txBody>
          <a:bodyPr/>
          <a:lstStyle/>
          <a:p>
            <a:r>
              <a:rPr lang="es-ES_tradnl" dirty="0"/>
              <a:t>Lic. Santiago </a:t>
            </a:r>
            <a:r>
              <a:rPr lang="es-ES_tradnl" dirty="0" err="1"/>
              <a:t>Rodr</a:t>
            </a:r>
            <a:r>
              <a:rPr lang="es-ES" dirty="0" err="1"/>
              <a:t>íguez</a:t>
            </a:r>
            <a:r>
              <a:rPr lang="es-ES" dirty="0"/>
              <a:t> Paniagua (2016)</a:t>
            </a:r>
            <a:endParaRPr lang="es-ES_trad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94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Fijamos</a:t>
            </a:r>
            <a:r>
              <a:rPr lang="en-US" dirty="0"/>
              <a:t> la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secciones</a:t>
            </a:r>
            <a:r>
              <a:rPr lang="en-US" dirty="0"/>
              <a:t> y </a:t>
            </a:r>
            <a:r>
              <a:rPr lang="en-US" dirty="0" err="1"/>
              <a:t>filas</a:t>
            </a:r>
            <a:r>
              <a:rPr lang="en-US" dirty="0"/>
              <a:t> a </a:t>
            </a:r>
            <a:r>
              <a:rPr lang="en-US" dirty="0" err="1"/>
              <a:t>mostrar</a:t>
            </a:r>
            <a:endParaRPr lang="en-U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8" y="2205640"/>
            <a:ext cx="11548210" cy="4340934"/>
          </a:xfrm>
        </p:spPr>
      </p:pic>
    </p:spTree>
    <p:extLst>
      <p:ext uri="{BB962C8B-B14F-4D97-AF65-F5344CB8AC3E}">
        <p14:creationId xmlns:p14="http://schemas.microsoft.com/office/powerpoint/2010/main" val="145163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Rellenamos</a:t>
            </a:r>
            <a:r>
              <a:rPr lang="en-US" dirty="0"/>
              <a:t> las </a:t>
            </a:r>
            <a:r>
              <a:rPr lang="en-US" dirty="0" err="1"/>
              <a:t>filas</a:t>
            </a:r>
            <a:r>
              <a:rPr lang="en-US" dirty="0"/>
              <a:t> del Table View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06" y="2369881"/>
            <a:ext cx="12074675" cy="3315301"/>
          </a:xfrm>
        </p:spPr>
      </p:pic>
    </p:spTree>
    <p:extLst>
      <p:ext uri="{BB962C8B-B14F-4D97-AF65-F5344CB8AC3E}">
        <p14:creationId xmlns:p14="http://schemas.microsoft.com/office/powerpoint/2010/main" val="929854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Agregamos</a:t>
            </a:r>
            <a:r>
              <a:rPr lang="en-US" dirty="0"/>
              <a:t> un </a:t>
            </a:r>
            <a:r>
              <a:rPr lang="en-US" dirty="0" err="1"/>
              <a:t>arreglo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2" y="1966257"/>
            <a:ext cx="11655565" cy="4381534"/>
          </a:xfrm>
        </p:spPr>
      </p:pic>
      <p:sp>
        <p:nvSpPr>
          <p:cNvPr id="5" name="Flecha derecha 4"/>
          <p:cNvSpPr/>
          <p:nvPr/>
        </p:nvSpPr>
        <p:spPr>
          <a:xfrm rot="10800000">
            <a:off x="6094412" y="2226363"/>
            <a:ext cx="993913" cy="609600"/>
          </a:xfrm>
          <a:prstGeom prst="rightArrow">
            <a:avLst>
              <a:gd name="adj1" fmla="val 50000"/>
              <a:gd name="adj2" fmla="val 91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echa derecha 5"/>
          <p:cNvSpPr/>
          <p:nvPr/>
        </p:nvSpPr>
        <p:spPr>
          <a:xfrm rot="10800000">
            <a:off x="6094412" y="4909928"/>
            <a:ext cx="993913" cy="609600"/>
          </a:xfrm>
          <a:prstGeom prst="rightArrow">
            <a:avLst>
              <a:gd name="adj1" fmla="val 50000"/>
              <a:gd name="adj2" fmla="val 91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echa derecha 6"/>
          <p:cNvSpPr/>
          <p:nvPr/>
        </p:nvSpPr>
        <p:spPr>
          <a:xfrm rot="10800000">
            <a:off x="6094412" y="5867466"/>
            <a:ext cx="993913" cy="609600"/>
          </a:xfrm>
          <a:prstGeom prst="rightArrow">
            <a:avLst>
              <a:gd name="adj1" fmla="val 50000"/>
              <a:gd name="adj2" fmla="val 91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40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41" y="2338212"/>
            <a:ext cx="11705740" cy="3288129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Agregamos</a:t>
            </a:r>
            <a:r>
              <a:rPr lang="en-US" dirty="0"/>
              <a:t> un </a:t>
            </a:r>
            <a:r>
              <a:rPr lang="en-US" dirty="0" err="1"/>
              <a:t>arreglo</a:t>
            </a:r>
            <a:r>
              <a:rPr lang="en-US" dirty="0"/>
              <a:t> #</a:t>
            </a:r>
          </a:p>
        </p:txBody>
      </p:sp>
      <p:sp>
        <p:nvSpPr>
          <p:cNvPr id="5" name="Flecha derecha 4"/>
          <p:cNvSpPr/>
          <p:nvPr/>
        </p:nvSpPr>
        <p:spPr>
          <a:xfrm rot="10800000">
            <a:off x="6094412" y="2557667"/>
            <a:ext cx="993913" cy="609600"/>
          </a:xfrm>
          <a:prstGeom prst="rightArrow">
            <a:avLst>
              <a:gd name="adj1" fmla="val 50000"/>
              <a:gd name="adj2" fmla="val 91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echa derecha 5"/>
          <p:cNvSpPr/>
          <p:nvPr/>
        </p:nvSpPr>
        <p:spPr>
          <a:xfrm rot="10800000">
            <a:off x="9235177" y="4167806"/>
            <a:ext cx="993913" cy="609600"/>
          </a:xfrm>
          <a:prstGeom prst="rightArrow">
            <a:avLst>
              <a:gd name="adj1" fmla="val 50000"/>
              <a:gd name="adj2" fmla="val 91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echa derecha 6"/>
          <p:cNvSpPr/>
          <p:nvPr/>
        </p:nvSpPr>
        <p:spPr>
          <a:xfrm rot="10800000">
            <a:off x="6094412" y="4568753"/>
            <a:ext cx="993913" cy="609600"/>
          </a:xfrm>
          <a:prstGeom prst="rightArrow">
            <a:avLst>
              <a:gd name="adj1" fmla="val 50000"/>
              <a:gd name="adj2" fmla="val 91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665" y="128188"/>
            <a:ext cx="9905998" cy="1478570"/>
          </a:xfrm>
        </p:spPr>
        <p:txBody>
          <a:bodyPr/>
          <a:lstStyle/>
          <a:p>
            <a:r>
              <a:rPr lang="es-CR" dirty="0"/>
              <a:t>Eliminamos el View </a:t>
            </a:r>
            <a:r>
              <a:rPr lang="es-CR" dirty="0" err="1"/>
              <a:t>Controller</a:t>
            </a:r>
            <a:r>
              <a:rPr lang="es-CR" dirty="0"/>
              <a:t> y agregamos un </a:t>
            </a:r>
            <a:r>
              <a:rPr lang="es-CR" dirty="0" err="1"/>
              <a:t>Table</a:t>
            </a:r>
            <a:r>
              <a:rPr lang="es-CR" dirty="0"/>
              <a:t> View </a:t>
            </a:r>
            <a:r>
              <a:rPr lang="es-CR" dirty="0" err="1"/>
              <a:t>Controller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r="-5830" b="50168"/>
          <a:stretch/>
        </p:blipFill>
        <p:spPr>
          <a:xfrm>
            <a:off x="995639" y="2786201"/>
            <a:ext cx="11067178" cy="3004999"/>
          </a:xfrm>
        </p:spPr>
      </p:pic>
    </p:spTree>
    <p:extLst>
      <p:ext uri="{BB962C8B-B14F-4D97-AF65-F5344CB8AC3E}">
        <p14:creationId xmlns:p14="http://schemas.microsoft.com/office/powerpoint/2010/main" val="54932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665" y="128188"/>
            <a:ext cx="9905998" cy="1478570"/>
          </a:xfrm>
        </p:spPr>
        <p:txBody>
          <a:bodyPr/>
          <a:lstStyle/>
          <a:p>
            <a:r>
              <a:rPr lang="es-CR" dirty="0"/>
              <a:t>Eliminamos el View </a:t>
            </a:r>
            <a:r>
              <a:rPr lang="es-CR" dirty="0" err="1"/>
              <a:t>Controller</a:t>
            </a:r>
            <a:r>
              <a:rPr lang="es-CR" dirty="0"/>
              <a:t> y agregamos un </a:t>
            </a:r>
            <a:r>
              <a:rPr lang="es-CR" dirty="0" err="1"/>
              <a:t>Table</a:t>
            </a:r>
            <a:r>
              <a:rPr lang="es-CR" dirty="0"/>
              <a:t> View </a:t>
            </a:r>
            <a:r>
              <a:rPr lang="es-CR" dirty="0" err="1"/>
              <a:t>Controller</a:t>
            </a:r>
            <a:r>
              <a:rPr lang="es-CR" dirty="0"/>
              <a:t> #2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41" y="1606759"/>
            <a:ext cx="12174888" cy="503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1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Fijar el </a:t>
            </a:r>
            <a:r>
              <a:rPr lang="es-CR" dirty="0" err="1"/>
              <a:t>Story</a:t>
            </a:r>
            <a:r>
              <a:rPr lang="es-CR" dirty="0"/>
              <a:t> </a:t>
            </a:r>
            <a:r>
              <a:rPr lang="es-CR" dirty="0" err="1"/>
              <a:t>boar</a:t>
            </a:r>
            <a:r>
              <a:rPr lang="es-CR" dirty="0"/>
              <a:t> </a:t>
            </a:r>
            <a:r>
              <a:rPr lang="es-CR" dirty="0" err="1"/>
              <a:t>entry</a:t>
            </a:r>
            <a:r>
              <a:rPr lang="es-CR" dirty="0"/>
              <a:t> </a:t>
            </a:r>
            <a:r>
              <a:rPr lang="es-CR" dirty="0" err="1"/>
              <a:t>point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0" b="28427"/>
          <a:stretch/>
        </p:blipFill>
        <p:spPr>
          <a:xfrm>
            <a:off x="415781" y="2222983"/>
            <a:ext cx="11357262" cy="4085051"/>
          </a:xfrm>
        </p:spPr>
      </p:pic>
      <p:sp>
        <p:nvSpPr>
          <p:cNvPr id="7" name="Flecha derecha 6"/>
          <p:cNvSpPr/>
          <p:nvPr/>
        </p:nvSpPr>
        <p:spPr>
          <a:xfrm>
            <a:off x="7739269" y="5102087"/>
            <a:ext cx="1298713" cy="874643"/>
          </a:xfrm>
          <a:prstGeom prst="rightArrow">
            <a:avLst>
              <a:gd name="adj1" fmla="val 43939"/>
              <a:gd name="adj2" fmla="val 6060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1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Agregamos una Clase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410" y="2097088"/>
            <a:ext cx="7072003" cy="46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3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78978"/>
          </a:xfrm>
        </p:spPr>
        <p:txBody>
          <a:bodyPr/>
          <a:lstStyle/>
          <a:p>
            <a:r>
              <a:rPr lang="es-CR" dirty="0"/>
              <a:t>Agregamos una Clase #2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652" y="1642983"/>
            <a:ext cx="70199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3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78978"/>
          </a:xfrm>
        </p:spPr>
        <p:txBody>
          <a:bodyPr/>
          <a:lstStyle/>
          <a:p>
            <a:r>
              <a:rPr lang="es-CR" dirty="0"/>
              <a:t>Agregamos una Clase #3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499" y="1497496"/>
            <a:ext cx="69818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2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Relacionamos el View </a:t>
            </a:r>
            <a:r>
              <a:rPr lang="es-CR" dirty="0" err="1"/>
              <a:t>Controller</a:t>
            </a:r>
            <a:r>
              <a:rPr lang="es-CR" dirty="0"/>
              <a:t> con la clase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6"/>
          <a:stretch/>
        </p:blipFill>
        <p:spPr>
          <a:xfrm>
            <a:off x="273075" y="2695409"/>
            <a:ext cx="11642673" cy="3122295"/>
          </a:xfrm>
        </p:spPr>
      </p:pic>
    </p:spTree>
    <p:extLst>
      <p:ext uri="{BB962C8B-B14F-4D97-AF65-F5344CB8AC3E}">
        <p14:creationId xmlns:p14="http://schemas.microsoft.com/office/powerpoint/2010/main" val="4026820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asignamos</a:t>
            </a:r>
            <a:r>
              <a:rPr lang="en-US" dirty="0"/>
              <a:t> un </a:t>
            </a:r>
            <a:r>
              <a:rPr lang="en-US" dirty="0" err="1"/>
              <a:t>identificador</a:t>
            </a:r>
            <a:r>
              <a:rPr lang="en-US" dirty="0"/>
              <a:t> a la </a:t>
            </a:r>
            <a:r>
              <a:rPr lang="en-US" dirty="0" err="1"/>
              <a:t>primera</a:t>
            </a:r>
            <a:r>
              <a:rPr lang="en-US" dirty="0"/>
              <a:t> Fila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8" y="2522541"/>
            <a:ext cx="11571967" cy="3003616"/>
          </a:xfrm>
        </p:spPr>
      </p:pic>
      <p:sp>
        <p:nvSpPr>
          <p:cNvPr id="7" name="Flecha derecha 6"/>
          <p:cNvSpPr/>
          <p:nvPr/>
        </p:nvSpPr>
        <p:spPr>
          <a:xfrm>
            <a:off x="7818781" y="3339546"/>
            <a:ext cx="993913" cy="609600"/>
          </a:xfrm>
          <a:prstGeom prst="rightArrow">
            <a:avLst>
              <a:gd name="adj1" fmla="val 50000"/>
              <a:gd name="adj2" fmla="val 91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23</TotalTime>
  <Words>97</Words>
  <Application>Microsoft Office PowerPoint</Application>
  <PresentationFormat>Panorámica</PresentationFormat>
  <Paragraphs>14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Circuito</vt:lpstr>
      <vt:lpstr>Uso básico del Table View con Swift en Xcode</vt:lpstr>
      <vt:lpstr>Eliminamos el View Controller y agregamos un Table View Controller</vt:lpstr>
      <vt:lpstr>Eliminamos el View Controller y agregamos un Table View Controller #2</vt:lpstr>
      <vt:lpstr>Fijar el Story boar entry point</vt:lpstr>
      <vt:lpstr>Agregamos una Clase</vt:lpstr>
      <vt:lpstr>Agregamos una Clase #2</vt:lpstr>
      <vt:lpstr>Agregamos una Clase #3</vt:lpstr>
      <vt:lpstr>Relacionamos el View Controller con la clase</vt:lpstr>
      <vt:lpstr>Le asignamos un identificador a la primera Fila</vt:lpstr>
      <vt:lpstr>Fijamos la cantidad de secciones y filas a mostrar</vt:lpstr>
      <vt:lpstr>Rellenamos las filas del Table View</vt:lpstr>
      <vt:lpstr>Agregamos un arreglo</vt:lpstr>
      <vt:lpstr>Agregamos un arreglo 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básico del Table View con Swift en Xcode</dc:title>
  <dc:creator>Santiago Rodriguez Paniagua</dc:creator>
  <cp:lastModifiedBy>Santiago Rodriguez Paniagua</cp:lastModifiedBy>
  <cp:revision>9</cp:revision>
  <dcterms:created xsi:type="dcterms:W3CDTF">2016-07-26T21:53:27Z</dcterms:created>
  <dcterms:modified xsi:type="dcterms:W3CDTF">2016-07-26T22:52:54Z</dcterms:modified>
</cp:coreProperties>
</file>