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76" r:id="rId2"/>
    <p:sldId id="263" r:id="rId3"/>
    <p:sldId id="264" r:id="rId4"/>
    <p:sldId id="265" r:id="rId5"/>
    <p:sldId id="266" r:id="rId6"/>
    <p:sldId id="268" r:id="rId7"/>
    <p:sldId id="269" r:id="rId8"/>
    <p:sldId id="277" r:id="rId9"/>
    <p:sldId id="273" r:id="rId10"/>
    <p:sldId id="270" r:id="rId11"/>
    <p:sldId id="271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9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2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83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2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8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591536"/>
          </a:xfrm>
        </p:spPr>
        <p:txBody>
          <a:bodyPr/>
          <a:lstStyle/>
          <a:p>
            <a:pPr algn="ctr"/>
            <a:r>
              <a:rPr lang="es-CR" dirty="0"/>
              <a:t>Uso Básico del </a:t>
            </a:r>
            <a:r>
              <a:rPr lang="es-CR" dirty="0" err="1"/>
              <a:t>Scroll</a:t>
            </a:r>
            <a:r>
              <a:rPr lang="es-CR" dirty="0"/>
              <a:t> View y Manejo de </a:t>
            </a:r>
            <a:r>
              <a:rPr lang="es-CR" dirty="0" err="1"/>
              <a:t>SubViews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277" y="6268279"/>
            <a:ext cx="6815669" cy="366642"/>
          </a:xfrm>
        </p:spPr>
        <p:txBody>
          <a:bodyPr>
            <a:normAutofit/>
          </a:bodyPr>
          <a:lstStyle/>
          <a:p>
            <a:pPr algn="l"/>
            <a:r>
              <a:rPr lang="es-CR" sz="1800" dirty="0"/>
              <a:t>Lic. Santiago Rodríguez Paniagua. (2016)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39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</a:t>
            </a:r>
            <a:r>
              <a:rPr lang="es-CR" dirty="0" err="1"/>
              <a:t>Outlet</a:t>
            </a:r>
            <a:r>
              <a:rPr lang="es-CR" dirty="0"/>
              <a:t> del </a:t>
            </a:r>
            <a:r>
              <a:rPr lang="es-CR" dirty="0" err="1"/>
              <a:t>Scroll</a:t>
            </a:r>
            <a:r>
              <a:rPr lang="es-CR" dirty="0"/>
              <a:t> View en el View </a:t>
            </a:r>
            <a:r>
              <a:rPr lang="es-CR" dirty="0" err="1"/>
              <a:t>Controller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32" t="6474" b="48483"/>
          <a:stretch/>
        </p:blipFill>
        <p:spPr>
          <a:xfrm>
            <a:off x="677334" y="2274955"/>
            <a:ext cx="9478566" cy="3118679"/>
          </a:xfrm>
        </p:spPr>
      </p:pic>
      <p:sp>
        <p:nvSpPr>
          <p:cNvPr id="5" name="CuadroTexto 4"/>
          <p:cNvSpPr txBox="1"/>
          <p:nvPr/>
        </p:nvSpPr>
        <p:spPr>
          <a:xfrm>
            <a:off x="677334" y="605706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Ver código en:</a:t>
            </a:r>
            <a:br>
              <a:rPr lang="es-CR" dirty="0"/>
            </a:br>
            <a:r>
              <a:rPr lang="es-CR" dirty="0"/>
              <a:t>\Mobile\iOS\</a:t>
            </a:r>
            <a:r>
              <a:rPr lang="es-CR" dirty="0" err="1"/>
              <a:t>ControlesInterfaz</a:t>
            </a:r>
            <a:r>
              <a:rPr lang="es-CR" dirty="0"/>
              <a:t>\</a:t>
            </a:r>
            <a:r>
              <a:rPr lang="es-CR" dirty="0" err="1"/>
              <a:t>ControlesBasicos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786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</a:t>
            </a:r>
            <a:r>
              <a:rPr lang="es-CR" dirty="0" err="1"/>
              <a:t>Outlet</a:t>
            </a:r>
            <a:r>
              <a:rPr lang="es-CR" dirty="0"/>
              <a:t> del </a:t>
            </a:r>
            <a:r>
              <a:rPr lang="es-CR" dirty="0" err="1"/>
              <a:t>Scroll</a:t>
            </a:r>
            <a:r>
              <a:rPr lang="es-CR" dirty="0"/>
              <a:t> View en el View </a:t>
            </a:r>
            <a:r>
              <a:rPr lang="es-CR" dirty="0" err="1"/>
              <a:t>Controller</a:t>
            </a:r>
            <a:r>
              <a:rPr lang="es-CR" dirty="0"/>
              <a:t> #2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58616"/>
            <a:ext cx="10947267" cy="2914532"/>
          </a:xfrm>
        </p:spPr>
      </p:pic>
    </p:spTree>
    <p:extLst>
      <p:ext uri="{BB962C8B-B14F-4D97-AF65-F5344CB8AC3E}">
        <p14:creationId xmlns:p14="http://schemas.microsoft.com/office/powerpoint/2010/main" val="7251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</a:t>
            </a:r>
            <a:r>
              <a:rPr lang="es-CR" dirty="0" err="1"/>
              <a:t>Outlet</a:t>
            </a:r>
            <a:r>
              <a:rPr lang="es-CR" dirty="0"/>
              <a:t> del </a:t>
            </a:r>
            <a:r>
              <a:rPr lang="es-CR" dirty="0" err="1"/>
              <a:t>Scroll</a:t>
            </a:r>
            <a:r>
              <a:rPr lang="es-CR" dirty="0"/>
              <a:t> View en el View </a:t>
            </a:r>
            <a:r>
              <a:rPr lang="es-CR" dirty="0" err="1"/>
              <a:t>Controller</a:t>
            </a:r>
            <a:r>
              <a:rPr lang="es-CR" dirty="0"/>
              <a:t> #3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32" y="2620906"/>
            <a:ext cx="7883570" cy="3117286"/>
          </a:xfrm>
        </p:spPr>
      </p:pic>
    </p:spTree>
    <p:extLst>
      <p:ext uri="{BB962C8B-B14F-4D97-AF65-F5344CB8AC3E}">
        <p14:creationId xmlns:p14="http://schemas.microsoft.com/office/powerpoint/2010/main" val="177886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Mostramos el Sub View agregando el siguiente código en el </a:t>
            </a:r>
            <a:r>
              <a:rPr lang="es-CR" dirty="0" err="1"/>
              <a:t>Action</a:t>
            </a:r>
            <a:r>
              <a:rPr lang="es-CR" dirty="0"/>
              <a:t> del Botón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62"/>
          <a:stretch/>
        </p:blipFill>
        <p:spPr>
          <a:xfrm>
            <a:off x="677334" y="2279373"/>
            <a:ext cx="8559853" cy="4108174"/>
          </a:xfrm>
        </p:spPr>
      </p:pic>
    </p:spTree>
    <p:extLst>
      <p:ext uri="{BB962C8B-B14F-4D97-AF65-F5344CB8AC3E}">
        <p14:creationId xmlns:p14="http://schemas.microsoft.com/office/powerpoint/2010/main" val="144411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Arrastramos un View </a:t>
            </a:r>
            <a:r>
              <a:rPr lang="es-CR" dirty="0" err="1"/>
              <a:t>Controller</a:t>
            </a:r>
            <a:r>
              <a:rPr lang="es-CR" dirty="0"/>
              <a:t> al lado de nuestro </a:t>
            </a:r>
            <a:r>
              <a:rPr lang="es-CR" dirty="0" err="1"/>
              <a:t>Scene</a:t>
            </a:r>
            <a:r>
              <a:rPr lang="es-CR" dirty="0"/>
              <a:t> actual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44" y="2160588"/>
            <a:ext cx="7745150" cy="3881437"/>
          </a:xfrm>
        </p:spPr>
      </p:pic>
    </p:spTree>
    <p:extLst>
      <p:ext uri="{BB962C8B-B14F-4D97-AF65-F5344CB8AC3E}">
        <p14:creationId xmlns:p14="http://schemas.microsoft.com/office/powerpoint/2010/main" val="19778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 Agregamos un </a:t>
            </a:r>
            <a:r>
              <a:rPr lang="es-CR" dirty="0" err="1"/>
              <a:t>Scroll</a:t>
            </a:r>
            <a:r>
              <a:rPr lang="es-CR" dirty="0"/>
              <a:t> View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09"/>
          <a:stretch/>
        </p:blipFill>
        <p:spPr>
          <a:xfrm>
            <a:off x="4417958" y="1338470"/>
            <a:ext cx="7681276" cy="5433390"/>
          </a:xfrm>
        </p:spPr>
      </p:pic>
    </p:spTree>
    <p:extLst>
      <p:ext uri="{BB962C8B-B14F-4D97-AF65-F5344CB8AC3E}">
        <p14:creationId xmlns:p14="http://schemas.microsoft.com/office/powerpoint/2010/main" val="12583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Ajustamos el </a:t>
            </a:r>
            <a:r>
              <a:rPr lang="es-CR" dirty="0" err="1"/>
              <a:t>Scroll</a:t>
            </a:r>
            <a:r>
              <a:rPr lang="es-CR" dirty="0"/>
              <a:t> View al tamaño del </a:t>
            </a:r>
            <a:r>
              <a:rPr lang="es-CR" dirty="0" err="1"/>
              <a:t>Scene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431" y="1457739"/>
            <a:ext cx="4669337" cy="5035826"/>
          </a:xfrm>
        </p:spPr>
      </p:pic>
    </p:spTree>
    <p:extLst>
      <p:ext uri="{BB962C8B-B14F-4D97-AF65-F5344CB8AC3E}">
        <p14:creationId xmlns:p14="http://schemas.microsoft.com/office/powerpoint/2010/main" val="293241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 agregamos algún contenido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688" y="609600"/>
            <a:ext cx="4080530" cy="6091898"/>
          </a:xfrm>
        </p:spPr>
      </p:pic>
    </p:spTree>
    <p:extLst>
      <p:ext uri="{BB962C8B-B14F-4D97-AF65-F5344CB8AC3E}">
        <p14:creationId xmlns:p14="http://schemas.microsoft.com/office/powerpoint/2010/main" val="189998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61" y="609600"/>
            <a:ext cx="9064487" cy="1320800"/>
          </a:xfrm>
        </p:spPr>
        <p:txBody>
          <a:bodyPr>
            <a:normAutofit/>
          </a:bodyPr>
          <a:lstStyle/>
          <a:p>
            <a:r>
              <a:rPr lang="es-CR" sz="2800" dirty="0"/>
              <a:t>Seleccionamos el </a:t>
            </a:r>
            <a:r>
              <a:rPr lang="es-CR" sz="2800" dirty="0" err="1"/>
              <a:t>Scroll</a:t>
            </a:r>
            <a:r>
              <a:rPr lang="es-CR" sz="2800" dirty="0"/>
              <a:t> View, le fijamos un color de </a:t>
            </a:r>
            <a:r>
              <a:rPr lang="es-CR" sz="2800" dirty="0" err="1"/>
              <a:t>Backgroud</a:t>
            </a:r>
            <a:r>
              <a:rPr lang="es-CR" sz="2800" dirty="0"/>
              <a:t>, le ponemos un </a:t>
            </a:r>
            <a:r>
              <a:rPr lang="es-CR" sz="2800" dirty="0" err="1"/>
              <a:t>Tag</a:t>
            </a:r>
            <a:r>
              <a:rPr lang="es-CR" sz="2800" dirty="0"/>
              <a:t> y lo ocultamos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819" y="2548731"/>
            <a:ext cx="6248400" cy="3105150"/>
          </a:xfrm>
        </p:spPr>
      </p:pic>
    </p:spTree>
    <p:extLst>
      <p:ext uri="{BB962C8B-B14F-4D97-AF65-F5344CB8AC3E}">
        <p14:creationId xmlns:p14="http://schemas.microsoft.com/office/powerpoint/2010/main" val="56928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Sacamos el </a:t>
            </a:r>
            <a:r>
              <a:rPr lang="es-CR" dirty="0" err="1"/>
              <a:t>Scroll</a:t>
            </a:r>
            <a:r>
              <a:rPr lang="es-CR" dirty="0"/>
              <a:t> View de la jerarquía del View </a:t>
            </a:r>
            <a:r>
              <a:rPr lang="es-CR" dirty="0" err="1"/>
              <a:t>Controller</a:t>
            </a:r>
            <a:r>
              <a:rPr lang="es-CR" dirty="0"/>
              <a:t> (Arrastrándolo)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8048"/>
            <a:ext cx="4963992" cy="399722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2189163"/>
            <a:ext cx="5285954" cy="38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9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Sacamos el </a:t>
            </a:r>
            <a:r>
              <a:rPr lang="es-CR" dirty="0" err="1"/>
              <a:t>Scroll</a:t>
            </a:r>
            <a:r>
              <a:rPr lang="es-CR" dirty="0"/>
              <a:t> View de la jerarquía del View </a:t>
            </a:r>
            <a:r>
              <a:rPr lang="es-CR" dirty="0" err="1"/>
              <a:t>Controller</a:t>
            </a:r>
            <a:r>
              <a:rPr lang="es-CR" dirty="0"/>
              <a:t> (Arrastrándolo) #2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248" y="1930400"/>
            <a:ext cx="2928840" cy="4462994"/>
          </a:xfrm>
        </p:spPr>
      </p:pic>
    </p:spTree>
    <p:extLst>
      <p:ext uri="{BB962C8B-B14F-4D97-AF65-F5344CB8AC3E}">
        <p14:creationId xmlns:p14="http://schemas.microsoft.com/office/powerpoint/2010/main" val="199100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4835570" cy="2690191"/>
          </a:xfrm>
        </p:spPr>
        <p:txBody>
          <a:bodyPr>
            <a:normAutofit fontScale="90000"/>
          </a:bodyPr>
          <a:lstStyle/>
          <a:p>
            <a:r>
              <a:rPr lang="es-CR" dirty="0"/>
              <a:t>Alteramos temporalmente el Alto del </a:t>
            </a:r>
            <a:r>
              <a:rPr lang="es-CR" dirty="0" err="1"/>
              <a:t>Scroll</a:t>
            </a:r>
            <a:r>
              <a:rPr lang="es-CR" dirty="0"/>
              <a:t> View para acomodar todo el contenido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154" y="172762"/>
            <a:ext cx="6489453" cy="6254542"/>
          </a:xfrm>
        </p:spPr>
      </p:pic>
    </p:spTree>
    <p:extLst>
      <p:ext uri="{BB962C8B-B14F-4D97-AF65-F5344CB8AC3E}">
        <p14:creationId xmlns:p14="http://schemas.microsoft.com/office/powerpoint/2010/main" val="3454561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155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Uso Básico del Scroll View y Manejo de SubViews</vt:lpstr>
      <vt:lpstr>Arrastramos un View Controller al lado de nuestro Scene actual</vt:lpstr>
      <vt:lpstr>Le Agregamos un Scroll View</vt:lpstr>
      <vt:lpstr>Ajustamos el Scroll View al tamaño del Scene</vt:lpstr>
      <vt:lpstr>Le agregamos algún contenido</vt:lpstr>
      <vt:lpstr>Seleccionamos el Scroll View, le fijamos un color de Backgroud, le ponemos un Tag y lo ocultamos</vt:lpstr>
      <vt:lpstr>Sacamos el Scroll View de la jerarquía del View Controller (Arrastrándolo)</vt:lpstr>
      <vt:lpstr>Sacamos el Scroll View de la jerarquía del View Controller (Arrastrándolo) #2</vt:lpstr>
      <vt:lpstr>Alteramos temporalmente el Alto del Scroll View para acomodar todo el contenido</vt:lpstr>
      <vt:lpstr>Agregamos un Outlet del Scroll View en el View Controller</vt:lpstr>
      <vt:lpstr>Agregamos un Outlet del Scroll View en el View Controller #2</vt:lpstr>
      <vt:lpstr>Agregamos un Outlet del Scroll View en el View Controller #3</vt:lpstr>
      <vt:lpstr>Mostramos el Sub View agregando el siguiente código en el Action del Botón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18</cp:revision>
  <dcterms:created xsi:type="dcterms:W3CDTF">2016-08-09T19:44:37Z</dcterms:created>
  <dcterms:modified xsi:type="dcterms:W3CDTF">2016-08-23T21:59:17Z</dcterms:modified>
</cp:coreProperties>
</file>