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7" r:id="rId7"/>
    <p:sldId id="262" r:id="rId8"/>
    <p:sldId id="261" r:id="rId9"/>
    <p:sldId id="263" r:id="rId10"/>
    <p:sldId id="264" r:id="rId11"/>
    <p:sldId id="265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/>
              <a:t>Transición </a:t>
            </a:r>
            <a:r>
              <a:rPr lang="es-CR" dirty="0"/>
              <a:t>entre View </a:t>
            </a:r>
            <a:r>
              <a:rPr lang="es-CR" dirty="0" err="1"/>
              <a:t>Controllers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291" y="6096000"/>
            <a:ext cx="8915399" cy="390758"/>
          </a:xfrm>
        </p:spPr>
        <p:txBody>
          <a:bodyPr/>
          <a:lstStyle/>
          <a:p>
            <a:r>
              <a:rPr lang="es-CR" dirty="0"/>
              <a:t>Lic. Santiago Rodríguez Paniagua. (2016)</a:t>
            </a:r>
          </a:p>
        </p:txBody>
      </p:sp>
    </p:spTree>
    <p:extLst>
      <p:ext uri="{BB962C8B-B14F-4D97-AF65-F5344CB8AC3E}">
        <p14:creationId xmlns:p14="http://schemas.microsoft.com/office/powerpoint/2010/main" val="16615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una clase para el segundo View </a:t>
            </a:r>
            <a:r>
              <a:rPr lang="es-CR" dirty="0" err="1"/>
              <a:t>Controller</a:t>
            </a:r>
            <a:r>
              <a:rPr lang="es-CR" dirty="0"/>
              <a:t> #3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23" y="2732594"/>
            <a:ext cx="9986441" cy="34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2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271" y="624110"/>
            <a:ext cx="9861342" cy="1280890"/>
          </a:xfrm>
        </p:spPr>
        <p:txBody>
          <a:bodyPr>
            <a:normAutofit/>
          </a:bodyPr>
          <a:lstStyle/>
          <a:p>
            <a:r>
              <a:rPr lang="es-CR" dirty="0"/>
              <a:t>En el segundo View </a:t>
            </a:r>
            <a:r>
              <a:rPr lang="es-CR" dirty="0" err="1"/>
              <a:t>Controller</a:t>
            </a:r>
            <a:r>
              <a:rPr lang="es-CR" dirty="0"/>
              <a:t> agregamos una variable y un </a:t>
            </a:r>
            <a:r>
              <a:rPr lang="es-CR" dirty="0" err="1"/>
              <a:t>Outlet</a:t>
            </a:r>
            <a:r>
              <a:rPr lang="es-CR" dirty="0"/>
              <a:t> al </a:t>
            </a:r>
            <a:r>
              <a:rPr lang="es-CR" dirty="0" err="1"/>
              <a:t>Label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70" y="2413413"/>
            <a:ext cx="9829803" cy="3907873"/>
          </a:xfrm>
        </p:spPr>
      </p:pic>
    </p:spTree>
    <p:extLst>
      <p:ext uri="{BB962C8B-B14F-4D97-AF65-F5344CB8AC3E}">
        <p14:creationId xmlns:p14="http://schemas.microsoft.com/office/powerpoint/2010/main" val="88101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Mostramos el valor enviado al segundo View </a:t>
            </a:r>
            <a:r>
              <a:rPr lang="es-CR" dirty="0" err="1"/>
              <a:t>Controller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829" y="2170527"/>
            <a:ext cx="6369878" cy="4508194"/>
          </a:xfrm>
        </p:spPr>
      </p:pic>
    </p:spTree>
    <p:extLst>
      <p:ext uri="{BB962C8B-B14F-4D97-AF65-F5344CB8AC3E}">
        <p14:creationId xmlns:p14="http://schemas.microsoft.com/office/powerpoint/2010/main" val="21928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043" y="624110"/>
            <a:ext cx="9715569" cy="1280890"/>
          </a:xfrm>
        </p:spPr>
        <p:txBody>
          <a:bodyPr/>
          <a:lstStyle/>
          <a:p>
            <a:r>
              <a:rPr lang="es-CR" dirty="0"/>
              <a:t>Agregamos un </a:t>
            </a:r>
            <a:r>
              <a:rPr lang="es-CR" dirty="0" err="1"/>
              <a:t>Override</a:t>
            </a:r>
            <a:r>
              <a:rPr lang="es-CR" dirty="0"/>
              <a:t> a la función:</a:t>
            </a:r>
            <a:br>
              <a:rPr lang="es-CR" dirty="0"/>
            </a:br>
            <a:r>
              <a:rPr lang="es-CR" dirty="0" err="1"/>
              <a:t>prepareForSegue</a:t>
            </a:r>
            <a:endParaRPr lang="es-CR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739"/>
          <a:stretch/>
        </p:blipFill>
        <p:spPr>
          <a:xfrm>
            <a:off x="697863" y="2438400"/>
            <a:ext cx="10818939" cy="3935896"/>
          </a:xfrm>
        </p:spPr>
      </p:pic>
    </p:spTree>
    <p:extLst>
      <p:ext uri="{BB962C8B-B14F-4D97-AF65-F5344CB8AC3E}">
        <p14:creationId xmlns:p14="http://schemas.microsoft.com/office/powerpoint/2010/main" val="226237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6522" y="584354"/>
            <a:ext cx="10046873" cy="1280890"/>
          </a:xfrm>
        </p:spPr>
        <p:txBody>
          <a:bodyPr/>
          <a:lstStyle/>
          <a:p>
            <a:r>
              <a:rPr lang="es-CR" dirty="0"/>
              <a:t>Enviamos el valor deseado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64" t="48825" r="596" b="12496"/>
          <a:stretch/>
        </p:blipFill>
        <p:spPr>
          <a:xfrm>
            <a:off x="532541" y="3061253"/>
            <a:ext cx="11170854" cy="2610677"/>
          </a:xfrm>
        </p:spPr>
      </p:pic>
    </p:spTree>
    <p:extLst>
      <p:ext uri="{BB962C8B-B14F-4D97-AF65-F5344CB8AC3E}">
        <p14:creationId xmlns:p14="http://schemas.microsoft.com/office/powerpoint/2010/main" val="56510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Pasar valores complejos o compuestos entre View </a:t>
            </a:r>
            <a:r>
              <a:rPr lang="es-CR" dirty="0" err="1"/>
              <a:t>Controllers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257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 archivo para agregar una clase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25" y="2258971"/>
            <a:ext cx="5326965" cy="263108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14" y="2272551"/>
            <a:ext cx="6367462" cy="45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8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los miembros de clase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114" y="2119837"/>
            <a:ext cx="8376978" cy="3923155"/>
          </a:xfrm>
        </p:spPr>
      </p:pic>
    </p:spTree>
    <p:extLst>
      <p:ext uri="{BB962C8B-B14F-4D97-AF65-F5344CB8AC3E}">
        <p14:creationId xmlns:p14="http://schemas.microsoft.com/office/powerpoint/2010/main" val="218839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Creamos una instancia de la clase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232" y="2127029"/>
            <a:ext cx="10885997" cy="3849701"/>
          </a:xfrm>
        </p:spPr>
      </p:pic>
    </p:spTree>
    <p:extLst>
      <p:ext uri="{BB962C8B-B14F-4D97-AF65-F5344CB8AC3E}">
        <p14:creationId xmlns:p14="http://schemas.microsoft.com/office/powerpoint/2010/main" val="268936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el valor a recibir en la </a:t>
            </a:r>
            <a:r>
              <a:rPr lang="es-CR" dirty="0" err="1"/>
              <a:t>ViewController</a:t>
            </a:r>
            <a:r>
              <a:rPr lang="es-CR" dirty="0"/>
              <a:t> Destino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325" y="2669114"/>
            <a:ext cx="9975778" cy="3493147"/>
          </a:xfrm>
        </p:spPr>
      </p:pic>
    </p:spTree>
    <p:extLst>
      <p:ext uri="{BB962C8B-B14F-4D97-AF65-F5344CB8AC3E}">
        <p14:creationId xmlns:p14="http://schemas.microsoft.com/office/powerpoint/2010/main" val="50399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7497" y="624109"/>
            <a:ext cx="10007116" cy="1734777"/>
          </a:xfrm>
        </p:spPr>
        <p:txBody>
          <a:bodyPr>
            <a:normAutofit fontScale="90000"/>
          </a:bodyPr>
          <a:lstStyle/>
          <a:p>
            <a:r>
              <a:rPr lang="es-CR" dirty="0"/>
              <a:t>Agregar un nuevo View </a:t>
            </a:r>
            <a:r>
              <a:rPr lang="es-CR" dirty="0" err="1"/>
              <a:t>Controller</a:t>
            </a:r>
            <a:r>
              <a:rPr lang="es-CR" dirty="0"/>
              <a:t> y Ajustamos los tamaños para mayor comodidad a la hora de editar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36" y="4185892"/>
            <a:ext cx="10250444" cy="2347430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6" y="2508810"/>
            <a:ext cx="2609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Enviamos los datos al </a:t>
            </a:r>
            <a:r>
              <a:rPr lang="es-CR" dirty="0" err="1"/>
              <a:t>ViewController</a:t>
            </a:r>
            <a:r>
              <a:rPr lang="es-CR" dirty="0"/>
              <a:t> destino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62" y="2863436"/>
            <a:ext cx="10103445" cy="2755485"/>
          </a:xfrm>
        </p:spPr>
      </p:pic>
    </p:spTree>
    <p:extLst>
      <p:ext uri="{BB962C8B-B14F-4D97-AF65-F5344CB8AC3E}">
        <p14:creationId xmlns:p14="http://schemas.microsoft.com/office/powerpoint/2010/main" val="61286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5117" y="624110"/>
            <a:ext cx="10219318" cy="1280890"/>
          </a:xfrm>
        </p:spPr>
        <p:txBody>
          <a:bodyPr>
            <a:normAutofit/>
          </a:bodyPr>
          <a:lstStyle/>
          <a:p>
            <a:r>
              <a:rPr lang="es-CR" dirty="0"/>
              <a:t>“Empotrar” el primero en un </a:t>
            </a:r>
            <a:r>
              <a:rPr lang="es-CR" u="sng" dirty="0" err="1"/>
              <a:t>Navigation</a:t>
            </a:r>
            <a:r>
              <a:rPr lang="es-CR" u="sng" dirty="0"/>
              <a:t> </a:t>
            </a:r>
            <a:r>
              <a:rPr lang="es-CR" u="sng" dirty="0" err="1"/>
              <a:t>Controller</a:t>
            </a:r>
            <a:endParaRPr lang="es-CR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17" y="2491409"/>
            <a:ext cx="10107490" cy="40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4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5117" y="624110"/>
            <a:ext cx="10219318" cy="1280890"/>
          </a:xfrm>
        </p:spPr>
        <p:txBody>
          <a:bodyPr>
            <a:normAutofit fontScale="90000"/>
          </a:bodyPr>
          <a:lstStyle/>
          <a:p>
            <a:r>
              <a:rPr lang="es-CR" dirty="0"/>
              <a:t>Agregar un nuevo View </a:t>
            </a:r>
            <a:r>
              <a:rPr lang="es-CR" dirty="0" err="1"/>
              <a:t>Controller</a:t>
            </a:r>
            <a:r>
              <a:rPr lang="es-CR" dirty="0"/>
              <a:t> y “Empotrar” el primero en un </a:t>
            </a:r>
            <a:r>
              <a:rPr lang="es-CR" u="sng" dirty="0" err="1"/>
              <a:t>Navigation</a:t>
            </a:r>
            <a:r>
              <a:rPr lang="es-CR" u="sng" dirty="0"/>
              <a:t> </a:t>
            </a:r>
            <a:r>
              <a:rPr lang="es-CR" u="sng" dirty="0" err="1"/>
              <a:t>Controller</a:t>
            </a:r>
            <a:r>
              <a:rPr lang="es-CR" dirty="0"/>
              <a:t> #2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17" y="2133600"/>
            <a:ext cx="7659940" cy="4452730"/>
          </a:xfrm>
        </p:spPr>
      </p:pic>
    </p:spTree>
    <p:extLst>
      <p:ext uri="{BB962C8B-B14F-4D97-AF65-F5344CB8AC3E}">
        <p14:creationId xmlns:p14="http://schemas.microsoft.com/office/powerpoint/2010/main" val="66033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Arrastramos para conectar los View </a:t>
            </a:r>
            <a:r>
              <a:rPr lang="es-CR" dirty="0" err="1"/>
              <a:t>Controllers</a:t>
            </a:r>
            <a:r>
              <a:rPr lang="es-CR" dirty="0"/>
              <a:t> con un “</a:t>
            </a:r>
            <a:r>
              <a:rPr lang="es-CR" dirty="0" err="1"/>
              <a:t>Segue</a:t>
            </a:r>
            <a:r>
              <a:rPr lang="es-CR" dirty="0"/>
              <a:t>”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74" t="21514" r="20963" b="7402"/>
          <a:stretch/>
        </p:blipFill>
        <p:spPr>
          <a:xfrm>
            <a:off x="382922" y="2107096"/>
            <a:ext cx="6686681" cy="4532243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84" y="2107096"/>
            <a:ext cx="3565042" cy="31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4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 ponemos un identificador al </a:t>
            </a:r>
            <a:r>
              <a:rPr lang="es-CR" dirty="0" err="1"/>
              <a:t>Segue</a:t>
            </a:r>
            <a:endParaRPr lang="es-CR" dirty="0"/>
          </a:p>
        </p:txBody>
      </p:sp>
      <p:pic>
        <p:nvPicPr>
          <p:cNvPr id="4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874" y="2133599"/>
            <a:ext cx="6325788" cy="4424229"/>
          </a:xfrm>
        </p:spPr>
      </p:pic>
    </p:spTree>
    <p:extLst>
      <p:ext uri="{BB962C8B-B14F-4D97-AF65-F5344CB8AC3E}">
        <p14:creationId xmlns:p14="http://schemas.microsoft.com/office/powerpoint/2010/main" val="266017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Pasar valores entre View </a:t>
            </a:r>
            <a:r>
              <a:rPr lang="es-CR" dirty="0" err="1"/>
              <a:t>Controllers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105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una clase para el segundo View </a:t>
            </a:r>
            <a:r>
              <a:rPr lang="es-CR" dirty="0" err="1"/>
              <a:t>Controller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07" y="2239617"/>
            <a:ext cx="3452386" cy="377825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06" y="2239617"/>
            <a:ext cx="6137206" cy="43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una clase para el segundo View </a:t>
            </a:r>
            <a:r>
              <a:rPr lang="es-CR" dirty="0" err="1"/>
              <a:t>Controller</a:t>
            </a:r>
            <a:r>
              <a:rPr lang="es-CR" dirty="0"/>
              <a:t> #2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080" y="2153479"/>
            <a:ext cx="6167375" cy="4386469"/>
          </a:xfrm>
        </p:spPr>
      </p:pic>
    </p:spTree>
    <p:extLst>
      <p:ext uri="{BB962C8B-B14F-4D97-AF65-F5344CB8AC3E}">
        <p14:creationId xmlns:p14="http://schemas.microsoft.com/office/powerpoint/2010/main" val="230943531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179</Words>
  <Application>Microsoft Office PowerPoint</Application>
  <PresentationFormat>Panorámica</PresentationFormat>
  <Paragraphs>21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Espiral</vt:lpstr>
      <vt:lpstr>Transición entre View Controllers</vt:lpstr>
      <vt:lpstr>Agregar un nuevo View Controller y Ajustamos los tamaños para mayor comodidad a la hora de editar</vt:lpstr>
      <vt:lpstr>“Empotrar” el primero en un Navigation Controller</vt:lpstr>
      <vt:lpstr>Agregar un nuevo View Controller y “Empotrar” el primero en un Navigation Controller #2</vt:lpstr>
      <vt:lpstr>Arrastramos para conectar los View Controllers con un “Segue”</vt:lpstr>
      <vt:lpstr>Le ponemos un identificador al Segue</vt:lpstr>
      <vt:lpstr>Pasar valores entre View Controllers</vt:lpstr>
      <vt:lpstr>Agregamos una clase para el segundo View Controller</vt:lpstr>
      <vt:lpstr>Agregamos una clase para el segundo View Controller #2</vt:lpstr>
      <vt:lpstr>Agregamos una clase para el segundo View Controller #3</vt:lpstr>
      <vt:lpstr>En el segundo View Controller agregamos una variable y un Outlet al Label</vt:lpstr>
      <vt:lpstr>Mostramos el valor enviado al segundo View Controller</vt:lpstr>
      <vt:lpstr>Agregamos un Override a la función: prepareForSegue</vt:lpstr>
      <vt:lpstr>Enviamos el valor deseado</vt:lpstr>
      <vt:lpstr>Pasar valores complejos o compuestos entre View Controllers</vt:lpstr>
      <vt:lpstr>Agregamos un archivo para agregar una clase</vt:lpstr>
      <vt:lpstr>Agregamos los miembros de clase</vt:lpstr>
      <vt:lpstr>Creamos una instancia de la clase</vt:lpstr>
      <vt:lpstr>Agregamos el valor a recibir en la ViewController Destino</vt:lpstr>
      <vt:lpstr>Enviamos los datos al ViewController destino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Transicionando entre View Controllers</dc:title>
  <dc:creator>Santiago Rodriguez Paniagua</dc:creator>
  <cp:lastModifiedBy>Santiago Rodriguez Paniagua</cp:lastModifiedBy>
  <cp:revision>17</cp:revision>
  <dcterms:created xsi:type="dcterms:W3CDTF">2016-08-16T18:11:11Z</dcterms:created>
  <dcterms:modified xsi:type="dcterms:W3CDTF">2016-08-23T22:11:20Z</dcterms:modified>
</cp:coreProperties>
</file>