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9" r:id="rId3"/>
    <p:sldId id="258" r:id="rId4"/>
    <p:sldId id="260" r:id="rId5"/>
    <p:sldId id="261" r:id="rId6"/>
    <p:sldId id="267" r:id="rId7"/>
    <p:sldId id="263" r:id="rId8"/>
    <p:sldId id="268" r:id="rId9"/>
    <p:sldId id="278" r:id="rId10"/>
    <p:sldId id="286" r:id="rId11"/>
    <p:sldId id="287" r:id="rId12"/>
    <p:sldId id="288" r:id="rId13"/>
    <p:sldId id="292" r:id="rId14"/>
    <p:sldId id="289" r:id="rId15"/>
    <p:sldId id="290" r:id="rId16"/>
    <p:sldId id="291" r:id="rId17"/>
    <p:sldId id="279" r:id="rId18"/>
    <p:sldId id="280" r:id="rId19"/>
    <p:sldId id="281" r:id="rId20"/>
    <p:sldId id="283" r:id="rId21"/>
    <p:sldId id="284" r:id="rId22"/>
    <p:sldId id="285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93" r:id="rId32"/>
    <p:sldId id="294" r:id="rId33"/>
    <p:sldId id="295" r:id="rId34"/>
    <p:sldId id="296" r:id="rId3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60"/>
  </p:normalViewPr>
  <p:slideViewPr>
    <p:cSldViewPr>
      <p:cViewPr varScale="1">
        <p:scale>
          <a:sx n="70" d="100"/>
          <a:sy n="70" d="100"/>
        </p:scale>
        <p:origin x="13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1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99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010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231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515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286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6335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164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056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957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46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828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81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18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74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63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87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7A847CFC-816F-41D0-AAC0-9BF4FEBC753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8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7624" y="908720"/>
            <a:ext cx="6777318" cy="3625439"/>
          </a:xfrm>
        </p:spPr>
        <p:txBody>
          <a:bodyPr>
            <a:normAutofit/>
          </a:bodyPr>
          <a:lstStyle/>
          <a:p>
            <a:pPr algn="ctr"/>
            <a:r>
              <a:rPr lang="es-CR" sz="4400" dirty="0" smtClean="0"/>
              <a:t>Windows </a:t>
            </a:r>
            <a:r>
              <a:rPr lang="es-CR" sz="4400" dirty="0" err="1" smtClean="0"/>
              <a:t>Comunication</a:t>
            </a:r>
            <a:r>
              <a:rPr lang="es-CR" sz="4400" dirty="0" smtClean="0"/>
              <a:t> </a:t>
            </a:r>
            <a:r>
              <a:rPr lang="es-CR" sz="4400" dirty="0" err="1" smtClean="0"/>
              <a:t>Foundation</a:t>
            </a:r>
            <a:r>
              <a:rPr lang="es-CR" dirty="0"/>
              <a:t/>
            </a:r>
            <a:br>
              <a:rPr lang="es-CR" dirty="0"/>
            </a:br>
            <a:r>
              <a:rPr lang="es-CR" sz="3200" dirty="0" smtClean="0"/>
              <a:t>(Actualizado)</a:t>
            </a:r>
            <a:endParaRPr lang="es-CR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5877272"/>
            <a:ext cx="6400800" cy="435278"/>
          </a:xfrm>
        </p:spPr>
        <p:txBody>
          <a:bodyPr>
            <a:normAutofit/>
          </a:bodyPr>
          <a:lstStyle/>
          <a:p>
            <a:pPr algn="l"/>
            <a:r>
              <a:rPr lang="es-CR" sz="1600" dirty="0" smtClean="0"/>
              <a:t>Lic. Santiago Rodríguez Paniagua. (</a:t>
            </a:r>
            <a:r>
              <a:rPr lang="es-CR" sz="1600" dirty="0" smtClean="0"/>
              <a:t>2016)</a:t>
            </a:r>
            <a:endParaRPr lang="es-CR" sz="1600" dirty="0"/>
          </a:p>
        </p:txBody>
      </p:sp>
    </p:spTree>
    <p:extLst>
      <p:ext uri="{BB962C8B-B14F-4D97-AF65-F5344CB8AC3E}">
        <p14:creationId xmlns:p14="http://schemas.microsoft.com/office/powerpoint/2010/main" val="408792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7624" y="1988840"/>
            <a:ext cx="6777318" cy="2232248"/>
          </a:xfrm>
        </p:spPr>
        <p:txBody>
          <a:bodyPr>
            <a:normAutofit/>
          </a:bodyPr>
          <a:lstStyle/>
          <a:p>
            <a:pPr algn="ctr"/>
            <a:r>
              <a:rPr lang="es-CR" sz="4400" dirty="0" smtClean="0"/>
              <a:t>Como correr el WCF para probarlo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14256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607855"/>
            <a:ext cx="7756263" cy="1054250"/>
          </a:xfrm>
        </p:spPr>
        <p:txBody>
          <a:bodyPr/>
          <a:lstStyle/>
          <a:p>
            <a:r>
              <a:rPr lang="es-CR" sz="3200" dirty="0" smtClean="0"/>
              <a:t>Cliente de prueba de WCF</a:t>
            </a:r>
            <a:endParaRPr lang="es-CR" sz="3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527462" y="2217807"/>
            <a:ext cx="8060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Si tenemos abierta la clase y presionamos el botón de Correr o </a:t>
            </a:r>
          </a:p>
          <a:p>
            <a:r>
              <a:rPr lang="es-CR" sz="2000" dirty="0" smtClean="0"/>
              <a:t>Ejecutar,  se abre el WCF Test </a:t>
            </a:r>
            <a:r>
              <a:rPr lang="es-CR" sz="2000" dirty="0" err="1" smtClean="0"/>
              <a:t>Client</a:t>
            </a:r>
            <a:r>
              <a:rPr lang="es-CR" sz="2000" dirty="0" smtClean="0"/>
              <a:t>.</a:t>
            </a:r>
            <a:endParaRPr lang="es-CR" sz="2000" dirty="0"/>
          </a:p>
        </p:txBody>
      </p:sp>
      <p:grpSp>
        <p:nvGrpSpPr>
          <p:cNvPr id="6" name="Grupo 5"/>
          <p:cNvGrpSpPr/>
          <p:nvPr/>
        </p:nvGrpSpPr>
        <p:grpSpPr>
          <a:xfrm>
            <a:off x="527462" y="3068960"/>
            <a:ext cx="8282709" cy="3567352"/>
            <a:chOff x="971600" y="3193156"/>
            <a:chExt cx="7838571" cy="3443156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600" y="3193156"/>
              <a:ext cx="3600450" cy="1047750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1880" y="3717032"/>
              <a:ext cx="5318291" cy="2919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49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93868" y="332656"/>
            <a:ext cx="7756263" cy="1054250"/>
          </a:xfrm>
        </p:spPr>
        <p:txBody>
          <a:bodyPr/>
          <a:lstStyle/>
          <a:p>
            <a:r>
              <a:rPr lang="es-CR" sz="3200" dirty="0" smtClean="0"/>
              <a:t>Cliente de prueba de WCF #2</a:t>
            </a:r>
            <a:endParaRPr lang="es-CR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06"/>
          <a:stretch/>
        </p:blipFill>
        <p:spPr bwMode="auto">
          <a:xfrm>
            <a:off x="333428" y="2348880"/>
            <a:ext cx="8477142" cy="3986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9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76872"/>
            <a:ext cx="6902466" cy="4373840"/>
          </a:xfrm>
          <a:prstGeom prst="rect">
            <a:avLst/>
          </a:prstGeom>
        </p:spPr>
      </p:pic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693868" y="332656"/>
            <a:ext cx="7756263" cy="1054250"/>
          </a:xfrm>
        </p:spPr>
        <p:txBody>
          <a:bodyPr/>
          <a:lstStyle/>
          <a:p>
            <a:r>
              <a:rPr lang="es-CR" sz="3200" dirty="0" smtClean="0"/>
              <a:t>Cliente de prueba de WCF </a:t>
            </a:r>
            <a:r>
              <a:rPr lang="es-CR" sz="3200" dirty="0" smtClean="0"/>
              <a:t>#3</a:t>
            </a:r>
            <a:endParaRPr lang="es-CR" sz="3200" dirty="0"/>
          </a:p>
        </p:txBody>
      </p:sp>
    </p:spTree>
    <p:extLst>
      <p:ext uri="{BB962C8B-B14F-4D97-AF65-F5344CB8AC3E}">
        <p14:creationId xmlns:p14="http://schemas.microsoft.com/office/powerpoint/2010/main" val="16385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93868" y="332656"/>
            <a:ext cx="7756263" cy="1054250"/>
          </a:xfrm>
        </p:spPr>
        <p:txBody>
          <a:bodyPr/>
          <a:lstStyle/>
          <a:p>
            <a:r>
              <a:rPr lang="es-CR" sz="3200" dirty="0" smtClean="0"/>
              <a:t>Correrlo desde el Navegador</a:t>
            </a:r>
            <a:endParaRPr lang="es-CR" sz="3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527462" y="2217807"/>
            <a:ext cx="83712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Si lo que tenemos abierto es el archivo de Interfaz  y presionamos </a:t>
            </a:r>
          </a:p>
          <a:p>
            <a:r>
              <a:rPr lang="es-CR" sz="2000" dirty="0" smtClean="0"/>
              <a:t>el botón de </a:t>
            </a:r>
            <a:r>
              <a:rPr lang="es-CR" sz="2000" dirty="0"/>
              <a:t>c</a:t>
            </a:r>
            <a:r>
              <a:rPr lang="es-CR" sz="2000" dirty="0" smtClean="0"/>
              <a:t>orrer o Ejecutar, esta vez lo que se abre es</a:t>
            </a:r>
          </a:p>
          <a:p>
            <a:r>
              <a:rPr lang="es-CR" sz="2000" dirty="0" smtClean="0"/>
              <a:t> el Navegador.</a:t>
            </a:r>
            <a:endParaRPr lang="es-CR" sz="2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84" y="3583358"/>
            <a:ext cx="3495675" cy="9620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346" y="3233470"/>
            <a:ext cx="40290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93868" y="332656"/>
            <a:ext cx="7756263" cy="1054250"/>
          </a:xfrm>
        </p:spPr>
        <p:txBody>
          <a:bodyPr/>
          <a:lstStyle/>
          <a:p>
            <a:r>
              <a:rPr lang="es-CR" sz="3200" dirty="0" smtClean="0"/>
              <a:t>Correrlo desde el </a:t>
            </a:r>
            <a:r>
              <a:rPr lang="es-CR" sz="3200" dirty="0" smtClean="0"/>
              <a:t>Navegador #2</a:t>
            </a:r>
            <a:endParaRPr lang="es-CR" sz="3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68" y="2218850"/>
            <a:ext cx="7705370" cy="4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6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93868" y="548680"/>
            <a:ext cx="7756263" cy="1224136"/>
          </a:xfrm>
        </p:spPr>
        <p:txBody>
          <a:bodyPr/>
          <a:lstStyle/>
          <a:p>
            <a:r>
              <a:rPr lang="es-CR" sz="3200" dirty="0" smtClean="0"/>
              <a:t>Correrlo desde el </a:t>
            </a:r>
            <a:r>
              <a:rPr lang="es-CR" sz="3200" dirty="0" smtClean="0"/>
              <a:t>Navegador #3</a:t>
            </a:r>
            <a:br>
              <a:rPr lang="es-CR" sz="3200" dirty="0" smtClean="0"/>
            </a:br>
            <a:r>
              <a:rPr lang="es-CR" dirty="0" smtClean="0"/>
              <a:t>(Agregamos la operación)</a:t>
            </a:r>
            <a:endParaRPr lang="es-CR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1" y="2780928"/>
            <a:ext cx="8616956" cy="146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7449975" cy="2554983"/>
          </a:xfrm>
        </p:spPr>
        <p:txBody>
          <a:bodyPr/>
          <a:lstStyle/>
          <a:p>
            <a:pPr algn="ctr"/>
            <a:r>
              <a:rPr lang="en-US" dirty="0" smtClean="0"/>
              <a:t>Como </a:t>
            </a:r>
            <a:r>
              <a:rPr lang="en-US" dirty="0" err="1" smtClean="0"/>
              <a:t>correr</a:t>
            </a:r>
            <a:r>
              <a:rPr lang="en-US" dirty="0" smtClean="0"/>
              <a:t> </a:t>
            </a:r>
            <a:r>
              <a:rPr lang="en-US" dirty="0" err="1" smtClean="0"/>
              <a:t>servicios</a:t>
            </a:r>
            <a:r>
              <a:rPr lang="en-US" dirty="0" smtClean="0"/>
              <a:t> </a:t>
            </a:r>
            <a:r>
              <a:rPr lang="en-US" dirty="0" err="1" smtClean="0"/>
              <a:t>wcf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IIS local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6248400"/>
            <a:ext cx="5114778" cy="346336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Lic</a:t>
            </a:r>
            <a:r>
              <a:rPr lang="en-US" sz="1600" dirty="0" smtClean="0"/>
              <a:t>. </a:t>
            </a:r>
            <a:r>
              <a:rPr lang="en-US" sz="1600" dirty="0" err="1" smtClean="0"/>
              <a:t>Satiago</a:t>
            </a:r>
            <a:r>
              <a:rPr lang="en-US" sz="1600" dirty="0" smtClean="0"/>
              <a:t> Rodríguez P. (2014)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830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Comprobamos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estan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instalados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04864"/>
            <a:ext cx="590073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4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Comprobamos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estan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instalados</a:t>
            </a:r>
            <a:r>
              <a:rPr lang="en-US" dirty="0" smtClean="0"/>
              <a:t> #2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70"/>
          <a:stretch/>
        </p:blipFill>
        <p:spPr bwMode="auto">
          <a:xfrm>
            <a:off x="1619672" y="2780928"/>
            <a:ext cx="6094026" cy="353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5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R" dirty="0" smtClean="0"/>
              <a:t>Creamos una aplicación WCF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76872"/>
            <a:ext cx="6855203" cy="440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9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Modificamos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del </a:t>
            </a:r>
            <a:r>
              <a:rPr lang="en-US" dirty="0" err="1" smtClean="0"/>
              <a:t>proyecto</a:t>
            </a:r>
            <a:r>
              <a:rPr lang="en-US" dirty="0" smtClean="0"/>
              <a:t> #1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4106" b="2746"/>
          <a:stretch/>
        </p:blipFill>
        <p:spPr>
          <a:xfrm>
            <a:off x="395536" y="2348880"/>
            <a:ext cx="8436369" cy="43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b="11492"/>
          <a:stretch/>
        </p:blipFill>
        <p:spPr>
          <a:xfrm>
            <a:off x="141337" y="2162288"/>
            <a:ext cx="5222751" cy="2461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13619"/>
            <a:ext cx="8229600" cy="619676"/>
          </a:xfrm>
        </p:spPr>
        <p:txBody>
          <a:bodyPr>
            <a:normAutofit/>
          </a:bodyPr>
          <a:lstStyle/>
          <a:p>
            <a:r>
              <a:rPr lang="en-US" dirty="0" smtClean="0"/>
              <a:t>Lo </a:t>
            </a:r>
            <a:r>
              <a:rPr lang="en-US" dirty="0" err="1" smtClean="0"/>
              <a:t>cambiamos</a:t>
            </a:r>
            <a:r>
              <a:rPr lang="en-US" dirty="0" smtClean="0"/>
              <a:t> para </a:t>
            </a:r>
            <a:r>
              <a:rPr lang="en-US" dirty="0" err="1" smtClean="0"/>
              <a:t>usar</a:t>
            </a:r>
            <a:r>
              <a:rPr lang="en-US" dirty="0" smtClean="0"/>
              <a:t> el IIS Local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652" y="4756446"/>
            <a:ext cx="7149852" cy="205693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958652" y="3573016"/>
            <a:ext cx="2613348" cy="1390393"/>
            <a:chOff x="1752601" y="3675218"/>
            <a:chExt cx="2555564" cy="1390393"/>
          </a:xfrm>
        </p:grpSpPr>
        <p:sp>
          <p:nvSpPr>
            <p:cNvPr id="3" name="Left Brace 2"/>
            <p:cNvSpPr/>
            <p:nvPr/>
          </p:nvSpPr>
          <p:spPr>
            <a:xfrm rot="16200000">
              <a:off x="2810592" y="2617227"/>
              <a:ext cx="439581" cy="2555564"/>
            </a:xfrm>
            <a:prstGeom prst="leftBrace">
              <a:avLst>
                <a:gd name="adj1" fmla="val 41382"/>
                <a:gd name="adj2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3027009" y="4128028"/>
              <a:ext cx="3373" cy="93758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620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Buscamos</a:t>
            </a:r>
            <a:r>
              <a:rPr lang="en-US" dirty="0" smtClean="0"/>
              <a:t> el </a:t>
            </a:r>
            <a:r>
              <a:rPr lang="en-US" dirty="0" err="1" smtClean="0"/>
              <a:t>sitio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del IIS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64" y="2286000"/>
            <a:ext cx="5464672" cy="400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97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7624" y="1988840"/>
            <a:ext cx="6777318" cy="2232248"/>
          </a:xfrm>
        </p:spPr>
        <p:txBody>
          <a:bodyPr>
            <a:normAutofit/>
          </a:bodyPr>
          <a:lstStyle/>
          <a:p>
            <a:pPr algn="ctr"/>
            <a:r>
              <a:rPr lang="es-CR" sz="4400" dirty="0" smtClean="0"/>
              <a:t>Como llamar al Servicio WCF</a:t>
            </a:r>
            <a:br>
              <a:rPr lang="es-CR" sz="4400" dirty="0" smtClean="0"/>
            </a:br>
            <a:r>
              <a:rPr lang="es-CR" sz="4400" dirty="0" smtClean="0"/>
              <a:t>desde un Cliente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93427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Iniciamos un nuevo proyecto Windows </a:t>
            </a:r>
            <a:r>
              <a:rPr lang="es-CR" dirty="0" err="1" smtClean="0"/>
              <a:t>Forms</a:t>
            </a:r>
            <a:r>
              <a:rPr lang="es-CR" dirty="0" smtClean="0"/>
              <a:t> App. en C# 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76872"/>
            <a:ext cx="78962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Agregamos un </a:t>
            </a:r>
            <a:r>
              <a:rPr lang="es-CR" dirty="0" err="1" smtClean="0"/>
              <a:t>DataGridView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348880"/>
            <a:ext cx="8441760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6440" y="927099"/>
            <a:ext cx="7233952" cy="709865"/>
          </a:xfrm>
        </p:spPr>
        <p:txBody>
          <a:bodyPr/>
          <a:lstStyle/>
          <a:p>
            <a:r>
              <a:rPr lang="es-CR" dirty="0" smtClean="0"/>
              <a:t>Agregar una referencia de Servicio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06" y="2276872"/>
            <a:ext cx="5145720" cy="417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6440" y="927099"/>
            <a:ext cx="7233952" cy="709865"/>
          </a:xfrm>
        </p:spPr>
        <p:txBody>
          <a:bodyPr/>
          <a:lstStyle/>
          <a:p>
            <a:r>
              <a:rPr lang="es-CR" sz="2800" dirty="0" smtClean="0"/>
              <a:t>Agregar una referencia de Servicio #2</a:t>
            </a:r>
            <a:endParaRPr lang="es-CR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13927" b="24528"/>
          <a:stretch/>
        </p:blipFill>
        <p:spPr>
          <a:xfrm>
            <a:off x="1763688" y="3356992"/>
            <a:ext cx="5537697" cy="288032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55576" y="2420888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Copiar la URL de nuestro Servicio WCF</a:t>
            </a:r>
          </a:p>
          <a:p>
            <a:r>
              <a:rPr lang="es-CR" dirty="0" smtClean="0"/>
              <a:t>Aunque este corriendo con el IIS Express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244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6440" y="927099"/>
            <a:ext cx="7233952" cy="709865"/>
          </a:xfrm>
        </p:spPr>
        <p:txBody>
          <a:bodyPr/>
          <a:lstStyle/>
          <a:p>
            <a:r>
              <a:rPr lang="es-CR" sz="2800" dirty="0" smtClean="0"/>
              <a:t>Agregar una referencia de Servicio #3</a:t>
            </a:r>
            <a:endParaRPr lang="es-CR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79512" y="350100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Pegamos la URL de nuestro Servicio WCF.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215020"/>
            <a:ext cx="5525418" cy="447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4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6440" y="927099"/>
            <a:ext cx="7233952" cy="709865"/>
          </a:xfrm>
        </p:spPr>
        <p:txBody>
          <a:bodyPr/>
          <a:lstStyle/>
          <a:p>
            <a:r>
              <a:rPr lang="es-CR" sz="2800" dirty="0" smtClean="0"/>
              <a:t>Agregar una referencia de Servicio #4</a:t>
            </a:r>
            <a:endParaRPr lang="es-CR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51520" y="3429000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Aquí podemos ver la </a:t>
            </a:r>
            <a:r>
              <a:rPr lang="es-CR" dirty="0" err="1" smtClean="0"/>
              <a:t>referenencia</a:t>
            </a:r>
            <a:r>
              <a:rPr lang="es-CR" dirty="0" smtClean="0"/>
              <a:t> creada</a:t>
            </a:r>
          </a:p>
          <a:p>
            <a:r>
              <a:rPr lang="es-CR" dirty="0" smtClean="0"/>
              <a:t>satisfactoriamente.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32575"/>
          <a:stretch/>
        </p:blipFill>
        <p:spPr>
          <a:xfrm>
            <a:off x="3531870" y="2348879"/>
            <a:ext cx="5397992" cy="39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sz="4000" dirty="0" smtClean="0"/>
              <a:t>Le cambiamos el nombre a la interfaz y a la clase</a:t>
            </a:r>
            <a:endParaRPr lang="es-CR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64060"/>
            <a:ext cx="39528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0"/>
          <a:stretch/>
        </p:blipFill>
        <p:spPr bwMode="auto">
          <a:xfrm>
            <a:off x="5349144" y="2204864"/>
            <a:ext cx="3584537" cy="453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9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Hacemos la llamada de la operación deseada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564904"/>
            <a:ext cx="829113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7624" y="1988840"/>
            <a:ext cx="6777318" cy="2232248"/>
          </a:xfrm>
        </p:spPr>
        <p:txBody>
          <a:bodyPr>
            <a:normAutofit fontScale="90000"/>
          </a:bodyPr>
          <a:lstStyle/>
          <a:p>
            <a:pPr algn="ctr"/>
            <a:r>
              <a:rPr lang="es-CR" sz="4400" dirty="0" smtClean="0"/>
              <a:t>Hacer compatibles los servicios con otras tecnologías no Microsoft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37228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Agregamos las anotaciones a las operaciones en la interfaz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526"/>
          <a:stretch/>
        </p:blipFill>
        <p:spPr>
          <a:xfrm>
            <a:off x="323528" y="2924944"/>
            <a:ext cx="842493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Cambiamos los </a:t>
            </a:r>
            <a:r>
              <a:rPr lang="es-CR" dirty="0" err="1" smtClean="0"/>
              <a:t>Behaviors</a:t>
            </a:r>
            <a:r>
              <a:rPr lang="es-CR" dirty="0" smtClean="0"/>
              <a:t> en el </a:t>
            </a:r>
            <a:r>
              <a:rPr lang="es-CR" dirty="0" err="1" smtClean="0"/>
              <a:t>Web.config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2708920"/>
            <a:ext cx="846305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Cambiamos los </a:t>
            </a:r>
            <a:r>
              <a:rPr lang="es-CR" dirty="0" err="1" smtClean="0"/>
              <a:t>Behaviors</a:t>
            </a:r>
            <a:r>
              <a:rPr lang="es-CR" dirty="0" smtClean="0"/>
              <a:t> en el </a:t>
            </a:r>
            <a:r>
              <a:rPr lang="es-CR" dirty="0" err="1" smtClean="0"/>
              <a:t>Web.config</a:t>
            </a:r>
            <a:r>
              <a:rPr lang="es-CR" dirty="0" smtClean="0"/>
              <a:t> #2</a:t>
            </a:r>
            <a:endParaRPr lang="es-C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161" y="2276872"/>
            <a:ext cx="5505760" cy="440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R" dirty="0" smtClean="0"/>
              <a:t>Definimos en la interfaz una nueva operación de servicio</a:t>
            </a:r>
            <a:endParaRPr lang="es-C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34" y="2263748"/>
            <a:ext cx="8147814" cy="397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00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R" dirty="0" smtClean="0"/>
              <a:t>Implementamos en la clase la operación de servicio anterior</a:t>
            </a:r>
            <a:endParaRPr lang="es-C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2" b="3885"/>
          <a:stretch/>
        </p:blipFill>
        <p:spPr bwMode="auto">
          <a:xfrm>
            <a:off x="539552" y="2276872"/>
            <a:ext cx="7641767" cy="424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7624" y="1988840"/>
            <a:ext cx="6777318" cy="2232248"/>
          </a:xfrm>
        </p:spPr>
        <p:txBody>
          <a:bodyPr>
            <a:normAutofit/>
          </a:bodyPr>
          <a:lstStyle/>
          <a:p>
            <a:pPr algn="ctr"/>
            <a:r>
              <a:rPr lang="es-CR" sz="4400" dirty="0" smtClean="0"/>
              <a:t>Trabajando con </a:t>
            </a:r>
            <a:br>
              <a:rPr lang="es-CR" sz="4400" dirty="0" smtClean="0"/>
            </a:br>
            <a:r>
              <a:rPr lang="es-CR" sz="4400" dirty="0" smtClean="0"/>
              <a:t>datos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1788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93867" y="476672"/>
            <a:ext cx="7756263" cy="1054250"/>
          </a:xfrm>
        </p:spPr>
        <p:txBody>
          <a:bodyPr>
            <a:normAutofit/>
          </a:bodyPr>
          <a:lstStyle/>
          <a:p>
            <a:r>
              <a:rPr lang="es-CR" sz="2400" dirty="0" smtClean="0"/>
              <a:t>Agregamos una clase para usarla como </a:t>
            </a:r>
            <a:br>
              <a:rPr lang="es-CR" sz="2400" dirty="0" smtClean="0"/>
            </a:br>
            <a:r>
              <a:rPr lang="es-CR" sz="2400" dirty="0" smtClean="0"/>
              <a:t>Modelo o Entidad</a:t>
            </a:r>
            <a:endParaRPr lang="es-CR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79" y="2420888"/>
            <a:ext cx="8505038" cy="398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93867" y="476672"/>
            <a:ext cx="7756263" cy="1054250"/>
          </a:xfrm>
        </p:spPr>
        <p:txBody>
          <a:bodyPr>
            <a:normAutofit/>
          </a:bodyPr>
          <a:lstStyle/>
          <a:p>
            <a:r>
              <a:rPr lang="es-CR" sz="2400" dirty="0" smtClean="0"/>
              <a:t>Creamos una operación que devuelva</a:t>
            </a:r>
            <a:br>
              <a:rPr lang="es-CR" sz="2400" dirty="0" smtClean="0"/>
            </a:br>
            <a:r>
              <a:rPr lang="es-CR" sz="2400" dirty="0" smtClean="0"/>
              <a:t>un objeto mas complejo: nuestra clase</a:t>
            </a:r>
            <a:endParaRPr lang="es-CR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36912"/>
            <a:ext cx="828092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9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93867" y="476672"/>
            <a:ext cx="7756263" cy="1054250"/>
          </a:xfrm>
        </p:spPr>
        <p:txBody>
          <a:bodyPr>
            <a:normAutofit/>
          </a:bodyPr>
          <a:lstStyle/>
          <a:p>
            <a:r>
              <a:rPr lang="es-CR" sz="2400" dirty="0" smtClean="0"/>
              <a:t>Creamos una operación que devuelva</a:t>
            </a:r>
            <a:br>
              <a:rPr lang="es-CR" sz="2400" dirty="0" smtClean="0"/>
            </a:br>
            <a:r>
              <a:rPr lang="es-CR" sz="2400" dirty="0" smtClean="0"/>
              <a:t>un objeto aún mas complejo: una lista</a:t>
            </a:r>
            <a:endParaRPr lang="es-CR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67" y="2492896"/>
            <a:ext cx="831046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413</TotalTime>
  <Words>322</Words>
  <Application>Microsoft Office PowerPoint</Application>
  <PresentationFormat>Presentación en pantalla (4:3)</PresentationFormat>
  <Paragraphs>46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Wingdings 3</vt:lpstr>
      <vt:lpstr>Sala de reuniones Ion</vt:lpstr>
      <vt:lpstr>Windows Comunication Foundation (Actualizado)</vt:lpstr>
      <vt:lpstr>Creamos una aplicación WCF</vt:lpstr>
      <vt:lpstr>Le cambiamos el nombre a la interfaz y a la clase</vt:lpstr>
      <vt:lpstr>Definimos en la interfaz una nueva operación de servicio</vt:lpstr>
      <vt:lpstr>Implementamos en la clase la operación de servicio anterior</vt:lpstr>
      <vt:lpstr>Trabajando con  datos</vt:lpstr>
      <vt:lpstr>Agregamos una clase para usarla como  Modelo o Entidad</vt:lpstr>
      <vt:lpstr>Creamos una operación que devuelva un objeto mas complejo: nuestra clase</vt:lpstr>
      <vt:lpstr>Creamos una operación que devuelva un objeto aún mas complejo: una lista</vt:lpstr>
      <vt:lpstr>Como correr el WCF para probarlo</vt:lpstr>
      <vt:lpstr>Cliente de prueba de WCF</vt:lpstr>
      <vt:lpstr>Cliente de prueba de WCF #2</vt:lpstr>
      <vt:lpstr>Cliente de prueba de WCF #3</vt:lpstr>
      <vt:lpstr>Correrlo desde el Navegador</vt:lpstr>
      <vt:lpstr>Correrlo desde el Navegador #2</vt:lpstr>
      <vt:lpstr>Correrlo desde el Navegador #3 (Agregamos la operación)</vt:lpstr>
      <vt:lpstr>Como correr servicios wcf en el IIS local</vt:lpstr>
      <vt:lpstr>Comprobamos que estan todos los componentes instalados</vt:lpstr>
      <vt:lpstr>Comprobamos que estan todos los componentes instalados #2</vt:lpstr>
      <vt:lpstr>Modificamos las propiedades del proyecto #1</vt:lpstr>
      <vt:lpstr>Lo cambiamos para usar el IIS Local</vt:lpstr>
      <vt:lpstr>Buscamos el sitio dentro del IIS</vt:lpstr>
      <vt:lpstr>Como llamar al Servicio WCF desde un Cliente</vt:lpstr>
      <vt:lpstr>Iniciamos un nuevo proyecto Windows Forms App. en C# </vt:lpstr>
      <vt:lpstr>Agregamos un DataGridView</vt:lpstr>
      <vt:lpstr>Agregar una referencia de Servicio</vt:lpstr>
      <vt:lpstr>Agregar una referencia de Servicio #2</vt:lpstr>
      <vt:lpstr>Agregar una referencia de Servicio #3</vt:lpstr>
      <vt:lpstr>Agregar una referencia de Servicio #4</vt:lpstr>
      <vt:lpstr>Hacemos la llamada de la operación deseada</vt:lpstr>
      <vt:lpstr>Hacer compatibles los servicios con otras tecnologías no Microsoft</vt:lpstr>
      <vt:lpstr>Agregamos las anotaciones a las operaciones en la interfaz</vt:lpstr>
      <vt:lpstr>Cambiamos los Behaviors en el Web.config</vt:lpstr>
      <vt:lpstr>Cambiamos los Behaviors en el Web.config #2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Comunication Foundation</dc:title>
  <dc:creator>Santiago Rodriguez Paniagua</dc:creator>
  <cp:lastModifiedBy>Santiago Rodriguez Paniagua</cp:lastModifiedBy>
  <cp:revision>40</cp:revision>
  <dcterms:created xsi:type="dcterms:W3CDTF">2014-03-22T04:10:13Z</dcterms:created>
  <dcterms:modified xsi:type="dcterms:W3CDTF">2016-03-14T22:33:10Z</dcterms:modified>
</cp:coreProperties>
</file>