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19052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96000" y="120600"/>
            <a:ext cx="8228880" cy="16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286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e6e9cb"/>
                </a:solidFill>
                <a:latin typeface="Rockwell"/>
              </a:rPr>
              <a:t>BitBucket &amp; SourceTree.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7280" y="2736360"/>
            <a:ext cx="864036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4696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Rockwell"/>
              </a:rPr>
              <a:t>Free source code hosting</a:t>
            </a:r>
            <a:br/>
            <a:r>
              <a:rPr b="0" lang="es-ES" sz="3200" spc="-1" strike="noStrike">
                <a:solidFill>
                  <a:srgbClr val="ffffff"/>
                </a:solidFill>
                <a:latin typeface="Rockwell"/>
              </a:rPr>
              <a:t>(Servicio gratuito de alojamiento de código)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91640" y="5256000"/>
            <a:ext cx="54000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Rockwell"/>
                <a:ea typeface="DejaVu Sans"/>
              </a:rPr>
              <a:t>Lic. Santiago Rodríguez Paniagua. (2019)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2000" y="504000"/>
            <a:ext cx="69328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Seleccionamos un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proyecto existente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01240" y="2304000"/>
            <a:ext cx="8753400" cy="25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77200" y="380160"/>
            <a:ext cx="472644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5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Seleccionamos el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Repositorio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78760" y="2152080"/>
            <a:ext cx="7391160" cy="359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30760" y="360000"/>
            <a:ext cx="693288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1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Bajamos el código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(Clonamos el repositorio)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4000" y="2448000"/>
            <a:ext cx="8820000" cy="35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464000" y="792000"/>
            <a:ext cx="3095640" cy="89100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04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840" cy="7192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10760" y="2773440"/>
            <a:ext cx="822888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Clonar Repositorios en Source Tree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52000" y="288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41360" y="1800000"/>
            <a:ext cx="6362280" cy="46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52000" y="288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</a:rPr>
              <a:t>Source Tree </a:t>
            </a:r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#2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68840" y="1707840"/>
            <a:ext cx="6947640" cy="48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2000" y="288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Buscar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</a:rPr>
              <a:t>de otros sitios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12000" y="1512000"/>
            <a:ext cx="6248160" cy="52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30760" y="576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6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Como bajar la ultima versión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del código en Source Tree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28800" y="2372400"/>
            <a:ext cx="9172440" cy="30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404640"/>
            <a:ext cx="9143280" cy="9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e6e9cb"/>
                </a:solidFill>
                <a:latin typeface="Rockwell"/>
              </a:rPr>
              <a:t>Como subir nuestros </a:t>
            </a:r>
            <a:br/>
            <a:r>
              <a:rPr b="0" lang="es-ES" sz="3200" spc="-1" strike="noStrike">
                <a:solidFill>
                  <a:srgbClr val="e6e9cb"/>
                </a:solidFill>
                <a:latin typeface="Rockwell"/>
              </a:rPr>
              <a:t>cambios al repositorio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19760" y="6094080"/>
            <a:ext cx="2819880" cy="6375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Agregamos un comentario para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Que quede un registro de cambio que se subió y quien lo subio.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6000" y="1620000"/>
            <a:ext cx="8756640" cy="435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464000" y="792000"/>
            <a:ext cx="3095640" cy="89100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0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840" cy="7192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10760" y="2773440"/>
            <a:ext cx="822888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Crear Equipos, Proyectos y Repositorios en Bitbucket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52000" y="81360"/>
            <a:ext cx="76316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4400" spc="-1" strike="noStrike">
                <a:solidFill>
                  <a:srgbClr val="e6e9cb"/>
                </a:solidFill>
                <a:latin typeface="Rockwell"/>
              </a:rPr>
              <a:t>Creamos un nuevo Equipo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97320" y="2016000"/>
            <a:ext cx="7510320" cy="419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71520" y="448200"/>
            <a:ext cx="6062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e6e9cb"/>
                </a:solidFill>
                <a:latin typeface="Rockwell"/>
              </a:rPr>
              <a:t>Creamos</a:t>
            </a: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Equipo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68480" y="1878120"/>
            <a:ext cx="539964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Creamos un proyecto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41320" y="1813320"/>
            <a:ext cx="7574040" cy="423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Creamos un proyecto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16080" y="1476000"/>
            <a:ext cx="5011560" cy="51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24000" y="360000"/>
            <a:ext cx="61196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pPr marL="54720">
              <a:lnSpc>
                <a:spcPct val="100000"/>
              </a:lnSpc>
            </a:pPr>
            <a:r>
              <a:rPr b="0" lang="es-ES" sz="8000" spc="-1" strike="noStrike">
                <a:solidFill>
                  <a:srgbClr val="e6e9cb"/>
                </a:solidFill>
                <a:latin typeface="Rockwell"/>
              </a:rPr>
              <a:t>Creamos un nuevo </a:t>
            </a:r>
            <a:br/>
            <a:r>
              <a:rPr b="0" lang="es-ES" sz="8000" spc="-1" strike="noStrike">
                <a:solidFill>
                  <a:srgbClr val="e6e9cb"/>
                </a:solidFill>
                <a:latin typeface="Rockwell"/>
              </a:rPr>
              <a:t>repositorio</a:t>
            </a:r>
            <a:endParaRPr b="0" lang="es-ES" sz="8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7200" y="1872000"/>
            <a:ext cx="7984440" cy="44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24000" y="288000"/>
            <a:ext cx="5327640" cy="13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6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Creamos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repositorio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759680" y="2160000"/>
            <a:ext cx="5727960" cy="417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64000" y="792000"/>
            <a:ext cx="3095640" cy="89100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10760" y="2448000"/>
            <a:ext cx="82288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</a:rPr>
              <a:t>Buscar y Clonar Repositorios en Bitbucket 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6" name="6 Imagen" descr=""/>
          <p:cNvPicPr/>
          <p:nvPr/>
        </p:nvPicPr>
        <p:blipFill>
          <a:blip r:embed="rId2"/>
          <a:stretch/>
        </p:blipFill>
        <p:spPr>
          <a:xfrm>
            <a:off x="1296360" y="5544720"/>
            <a:ext cx="3417840" cy="7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518</TotalTime>
  <Application>LibreOffice/6.3.1.2$Windows_X86_64 LibreOffice_project/b79626edf0065ac373bd1df5c28bd630b4424273</Application>
  <Words>115</Words>
  <Paragraphs>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2013-12-07T17:10:08Z</dcterms:created>
  <dc:creator>Santiago Rodriguez Paniagua</dc:creator>
  <dc:description/>
  <dc:language>es-ES</dc:language>
  <cp:lastModifiedBy/>
  <dcterms:modified xsi:type="dcterms:W3CDTF">2019-09-24T14:35:08Z</dcterms:modified>
  <cp:revision>63</cp:revision>
  <dc:subject/>
  <dc:title>Como Utilizar Podio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