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6" r:id="rId3"/>
    <p:sldId id="277" r:id="rId4"/>
    <p:sldId id="257" r:id="rId5"/>
    <p:sldId id="261" r:id="rId6"/>
    <p:sldId id="262" r:id="rId7"/>
    <p:sldId id="278" r:id="rId8"/>
    <p:sldId id="280" r:id="rId9"/>
    <p:sldId id="279" r:id="rId10"/>
    <p:sldId id="281" r:id="rId11"/>
    <p:sldId id="264" r:id="rId12"/>
    <p:sldId id="260" r:id="rId13"/>
    <p:sldId id="267" r:id="rId14"/>
    <p:sldId id="268" r:id="rId15"/>
    <p:sldId id="269" r:id="rId16"/>
    <p:sldId id="270" r:id="rId17"/>
    <p:sldId id="265" r:id="rId18"/>
    <p:sldId id="266" r:id="rId19"/>
    <p:sldId id="271" r:id="rId20"/>
    <p:sldId id="272" r:id="rId21"/>
    <p:sldId id="273" r:id="rId22"/>
    <p:sldId id="274" r:id="rId23"/>
    <p:sldId id="27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7FA0C76-1DF1-46EF-B7C1-033410DEF873}" type="datetimeFigureOut">
              <a:rPr lang="en-US" smtClean="0"/>
              <a:t>7/11/2019</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83D7A6C8-0244-47B4-8BB1-F6D48C468DED}" type="slidenum">
              <a:rPr lang="en-US" smtClean="0"/>
              <a:t>‹#›</a:t>
            </a:fld>
            <a:endParaRPr lang="en-US"/>
          </a:p>
        </p:txBody>
      </p:sp>
    </p:spTree>
    <p:extLst>
      <p:ext uri="{BB962C8B-B14F-4D97-AF65-F5344CB8AC3E}">
        <p14:creationId xmlns:p14="http://schemas.microsoft.com/office/powerpoint/2010/main" val="288387260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7FA0C76-1DF1-46EF-B7C1-033410DEF873}" type="datetimeFigureOut">
              <a:rPr lang="en-US" smtClean="0"/>
              <a:t>7/11/2019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D7A6C8-0244-47B4-8BB1-F6D48C468DED}" type="slidenum">
              <a:rPr lang="en-US" smtClean="0"/>
              <a:t>‹#›</a:t>
            </a:fld>
            <a:endParaRPr lang="en-US"/>
          </a:p>
        </p:txBody>
      </p:sp>
    </p:spTree>
    <p:extLst>
      <p:ext uri="{BB962C8B-B14F-4D97-AF65-F5344CB8AC3E}">
        <p14:creationId xmlns:p14="http://schemas.microsoft.com/office/powerpoint/2010/main" val="3929393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7FA0C76-1DF1-46EF-B7C1-033410DEF873}" type="datetimeFigureOut">
              <a:rPr lang="en-US" smtClean="0"/>
              <a:t>7/11/2019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D7A6C8-0244-47B4-8BB1-F6D48C468DED}" type="slidenum">
              <a:rPr lang="en-US" smtClean="0"/>
              <a:t>‹#›</a:t>
            </a:fld>
            <a:endParaRPr lang="en-US"/>
          </a:p>
        </p:txBody>
      </p:sp>
    </p:spTree>
    <p:extLst>
      <p:ext uri="{BB962C8B-B14F-4D97-AF65-F5344CB8AC3E}">
        <p14:creationId xmlns:p14="http://schemas.microsoft.com/office/powerpoint/2010/main" val="10458027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7FA0C76-1DF1-46EF-B7C1-033410DEF873}" type="datetimeFigureOut">
              <a:rPr lang="en-US" smtClean="0"/>
              <a:t>7/11/2019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D7A6C8-0244-47B4-8BB1-F6D48C468DED}"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876994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7FA0C76-1DF1-46EF-B7C1-033410DEF873}" type="datetimeFigureOut">
              <a:rPr lang="en-US" smtClean="0"/>
              <a:t>7/11/2019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D7A6C8-0244-47B4-8BB1-F6D48C468DED}" type="slidenum">
              <a:rPr lang="en-US" smtClean="0"/>
              <a:t>‹#›</a:t>
            </a:fld>
            <a:endParaRPr lang="en-US"/>
          </a:p>
        </p:txBody>
      </p:sp>
    </p:spTree>
    <p:extLst>
      <p:ext uri="{BB962C8B-B14F-4D97-AF65-F5344CB8AC3E}">
        <p14:creationId xmlns:p14="http://schemas.microsoft.com/office/powerpoint/2010/main" val="33975045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F7FA0C76-1DF1-46EF-B7C1-033410DEF873}" type="datetimeFigureOut">
              <a:rPr lang="en-US" smtClean="0"/>
              <a:t>7/11/2019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D7A6C8-0244-47B4-8BB1-F6D48C468DED}" type="slidenum">
              <a:rPr lang="en-US" smtClean="0"/>
              <a:t>‹#›</a:t>
            </a:fld>
            <a:endParaRPr lang="en-US"/>
          </a:p>
        </p:txBody>
      </p:sp>
    </p:spTree>
    <p:extLst>
      <p:ext uri="{BB962C8B-B14F-4D97-AF65-F5344CB8AC3E}">
        <p14:creationId xmlns:p14="http://schemas.microsoft.com/office/powerpoint/2010/main" val="20061450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F7FA0C76-1DF1-46EF-B7C1-033410DEF873}" type="datetimeFigureOut">
              <a:rPr lang="en-US" smtClean="0"/>
              <a:t>7/11/2019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D7A6C8-0244-47B4-8BB1-F6D48C468DED}" type="slidenum">
              <a:rPr lang="en-US" smtClean="0"/>
              <a:t>‹#›</a:t>
            </a:fld>
            <a:endParaRPr lang="en-US"/>
          </a:p>
        </p:txBody>
      </p:sp>
    </p:spTree>
    <p:extLst>
      <p:ext uri="{BB962C8B-B14F-4D97-AF65-F5344CB8AC3E}">
        <p14:creationId xmlns:p14="http://schemas.microsoft.com/office/powerpoint/2010/main" val="2147731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FA0C76-1DF1-46EF-B7C1-033410DEF873}" type="datetimeFigureOut">
              <a:rPr lang="en-US" smtClean="0"/>
              <a:t>7/11/2019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D7A6C8-0244-47B4-8BB1-F6D48C468DED}" type="slidenum">
              <a:rPr lang="en-US" smtClean="0"/>
              <a:t>‹#›</a:t>
            </a:fld>
            <a:endParaRPr lang="en-US"/>
          </a:p>
        </p:txBody>
      </p:sp>
    </p:spTree>
    <p:extLst>
      <p:ext uri="{BB962C8B-B14F-4D97-AF65-F5344CB8AC3E}">
        <p14:creationId xmlns:p14="http://schemas.microsoft.com/office/powerpoint/2010/main" val="27649719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FA0C76-1DF1-46EF-B7C1-033410DEF873}" type="datetimeFigureOut">
              <a:rPr lang="en-US" smtClean="0"/>
              <a:t>7/11/2019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D7A6C8-0244-47B4-8BB1-F6D48C468DED}" type="slidenum">
              <a:rPr lang="en-US" smtClean="0"/>
              <a:t>‹#›</a:t>
            </a:fld>
            <a:endParaRPr lang="en-US"/>
          </a:p>
        </p:txBody>
      </p:sp>
    </p:spTree>
    <p:extLst>
      <p:ext uri="{BB962C8B-B14F-4D97-AF65-F5344CB8AC3E}">
        <p14:creationId xmlns:p14="http://schemas.microsoft.com/office/powerpoint/2010/main" val="3008838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FA0C76-1DF1-46EF-B7C1-033410DEF873}" type="datetimeFigureOut">
              <a:rPr lang="en-US" smtClean="0"/>
              <a:t>7/11/2019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D7A6C8-0244-47B4-8BB1-F6D48C468DED}" type="slidenum">
              <a:rPr lang="en-US" smtClean="0"/>
              <a:t>‹#›</a:t>
            </a:fld>
            <a:endParaRPr lang="en-US"/>
          </a:p>
        </p:txBody>
      </p:sp>
    </p:spTree>
    <p:extLst>
      <p:ext uri="{BB962C8B-B14F-4D97-AF65-F5344CB8AC3E}">
        <p14:creationId xmlns:p14="http://schemas.microsoft.com/office/powerpoint/2010/main" val="87945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7FA0C76-1DF1-46EF-B7C1-033410DEF873}" type="datetimeFigureOut">
              <a:rPr lang="en-US" smtClean="0"/>
              <a:t>7/11/2019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D7A6C8-0244-47B4-8BB1-F6D48C468DED}" type="slidenum">
              <a:rPr lang="en-US" smtClean="0"/>
              <a:t>‹#›</a:t>
            </a:fld>
            <a:endParaRPr lang="en-US"/>
          </a:p>
        </p:txBody>
      </p:sp>
    </p:spTree>
    <p:extLst>
      <p:ext uri="{BB962C8B-B14F-4D97-AF65-F5344CB8AC3E}">
        <p14:creationId xmlns:p14="http://schemas.microsoft.com/office/powerpoint/2010/main" val="3413039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7FA0C76-1DF1-46EF-B7C1-033410DEF873}" type="datetimeFigureOut">
              <a:rPr lang="en-US" smtClean="0"/>
              <a:t>7/11/2019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D7A6C8-0244-47B4-8BB1-F6D48C468DED}" type="slidenum">
              <a:rPr lang="en-US" smtClean="0"/>
              <a:t>‹#›</a:t>
            </a:fld>
            <a:endParaRPr lang="en-US"/>
          </a:p>
        </p:txBody>
      </p:sp>
    </p:spTree>
    <p:extLst>
      <p:ext uri="{BB962C8B-B14F-4D97-AF65-F5344CB8AC3E}">
        <p14:creationId xmlns:p14="http://schemas.microsoft.com/office/powerpoint/2010/main" val="2159898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7FA0C76-1DF1-46EF-B7C1-033410DEF873}" type="datetimeFigureOut">
              <a:rPr lang="en-US" smtClean="0"/>
              <a:t>7/11/2019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D7A6C8-0244-47B4-8BB1-F6D48C468DED}" type="slidenum">
              <a:rPr lang="en-US" smtClean="0"/>
              <a:t>‹#›</a:t>
            </a:fld>
            <a:endParaRPr lang="en-US"/>
          </a:p>
        </p:txBody>
      </p:sp>
    </p:spTree>
    <p:extLst>
      <p:ext uri="{BB962C8B-B14F-4D97-AF65-F5344CB8AC3E}">
        <p14:creationId xmlns:p14="http://schemas.microsoft.com/office/powerpoint/2010/main" val="1842443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7FA0C76-1DF1-46EF-B7C1-033410DEF873}" type="datetimeFigureOut">
              <a:rPr lang="en-US" smtClean="0"/>
              <a:t>7/11/2019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D7A6C8-0244-47B4-8BB1-F6D48C468DED}" type="slidenum">
              <a:rPr lang="en-US" smtClean="0"/>
              <a:t>‹#›</a:t>
            </a:fld>
            <a:endParaRPr lang="en-US"/>
          </a:p>
        </p:txBody>
      </p:sp>
    </p:spTree>
    <p:extLst>
      <p:ext uri="{BB962C8B-B14F-4D97-AF65-F5344CB8AC3E}">
        <p14:creationId xmlns:p14="http://schemas.microsoft.com/office/powerpoint/2010/main" val="2599875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FA0C76-1DF1-46EF-B7C1-033410DEF873}" type="datetimeFigureOut">
              <a:rPr lang="en-US" smtClean="0"/>
              <a:t>7/11/2019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D7A6C8-0244-47B4-8BB1-F6D48C468DED}" type="slidenum">
              <a:rPr lang="en-US" smtClean="0"/>
              <a:t>‹#›</a:t>
            </a:fld>
            <a:endParaRPr lang="en-US"/>
          </a:p>
        </p:txBody>
      </p:sp>
    </p:spTree>
    <p:extLst>
      <p:ext uri="{BB962C8B-B14F-4D97-AF65-F5344CB8AC3E}">
        <p14:creationId xmlns:p14="http://schemas.microsoft.com/office/powerpoint/2010/main" val="2090456968"/>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7FA0C76-1DF1-46EF-B7C1-033410DEF873}" type="datetimeFigureOut">
              <a:rPr lang="en-US" smtClean="0"/>
              <a:t>7/11/2019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D7A6C8-0244-47B4-8BB1-F6D48C468DED}" type="slidenum">
              <a:rPr lang="en-US" smtClean="0"/>
              <a:t>‹#›</a:t>
            </a:fld>
            <a:endParaRPr lang="en-US"/>
          </a:p>
        </p:txBody>
      </p:sp>
    </p:spTree>
    <p:extLst>
      <p:ext uri="{BB962C8B-B14F-4D97-AF65-F5344CB8AC3E}">
        <p14:creationId xmlns:p14="http://schemas.microsoft.com/office/powerpoint/2010/main" val="226626046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7FA0C76-1DF1-46EF-B7C1-033410DEF873}" type="datetimeFigureOut">
              <a:rPr lang="en-US" smtClean="0"/>
              <a:t>7/11/2019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D7A6C8-0244-47B4-8BB1-F6D48C468DED}" type="slidenum">
              <a:rPr lang="en-US" smtClean="0"/>
              <a:t>‹#›</a:t>
            </a:fld>
            <a:endParaRPr lang="en-US"/>
          </a:p>
        </p:txBody>
      </p:sp>
    </p:spTree>
    <p:extLst>
      <p:ext uri="{BB962C8B-B14F-4D97-AF65-F5344CB8AC3E}">
        <p14:creationId xmlns:p14="http://schemas.microsoft.com/office/powerpoint/2010/main" val="2563060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7FA0C76-1DF1-46EF-B7C1-033410DEF873}" type="datetimeFigureOut">
              <a:rPr lang="en-US" smtClean="0"/>
              <a:t>7/11/2019</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3D7A6C8-0244-47B4-8BB1-F6D48C468DED}" type="slidenum">
              <a:rPr lang="en-US" smtClean="0"/>
              <a:t>‹#›</a:t>
            </a:fld>
            <a:endParaRPr lang="en-US"/>
          </a:p>
        </p:txBody>
      </p:sp>
    </p:spTree>
    <p:extLst>
      <p:ext uri="{BB962C8B-B14F-4D97-AF65-F5344CB8AC3E}">
        <p14:creationId xmlns:p14="http://schemas.microsoft.com/office/powerpoint/2010/main" val="1270169822"/>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1122363"/>
            <a:ext cx="8791575" cy="4102780"/>
          </a:xfrm>
        </p:spPr>
        <p:txBody>
          <a:bodyPr>
            <a:normAutofit/>
          </a:bodyPr>
          <a:lstStyle/>
          <a:p>
            <a:pPr algn="ctr"/>
            <a:r>
              <a:rPr lang="es-CR" dirty="0" smtClean="0"/>
              <a:t>Introducción </a:t>
            </a:r>
            <a:r>
              <a:rPr lang="es-CR" dirty="0" smtClean="0"/>
              <a:t>al uso  </a:t>
            </a:r>
            <a:r>
              <a:rPr lang="es-CR" dirty="0" smtClean="0"/>
              <a:t/>
            </a:r>
            <a:br>
              <a:rPr lang="es-CR" dirty="0" smtClean="0"/>
            </a:br>
            <a:r>
              <a:rPr lang="es-CR" dirty="0" smtClean="0"/>
              <a:t>de tickets </a:t>
            </a:r>
            <a:r>
              <a:rPr lang="es-CR" dirty="0" smtClean="0"/>
              <a:t>de Jira</a:t>
            </a:r>
            <a:br>
              <a:rPr lang="es-CR" dirty="0" smtClean="0"/>
            </a:br>
            <a:r>
              <a:rPr lang="es-CR" dirty="0"/>
              <a:t/>
            </a:r>
            <a:br>
              <a:rPr lang="es-CR" dirty="0"/>
            </a:br>
            <a:r>
              <a:rPr lang="es-CR" dirty="0" err="1"/>
              <a:t>Exceltec</a:t>
            </a:r>
            <a:r>
              <a:rPr lang="es-CR" dirty="0"/>
              <a:t> - </a:t>
            </a:r>
            <a:r>
              <a:rPr lang="es-CR" dirty="0" err="1"/>
              <a:t>Walmart</a:t>
            </a:r>
            <a:r>
              <a:rPr lang="en-US" dirty="0"/>
              <a:t/>
            </a:r>
            <a:br>
              <a:rPr lang="en-US" dirty="0"/>
            </a:br>
            <a:r>
              <a:rPr lang="es-CR" dirty="0" smtClean="0"/>
              <a:t/>
            </a:r>
            <a:br>
              <a:rPr lang="es-CR" dirty="0" smtClean="0"/>
            </a:br>
            <a:endParaRPr lang="en-US" dirty="0"/>
          </a:p>
        </p:txBody>
      </p:sp>
      <p:sp>
        <p:nvSpPr>
          <p:cNvPr id="3" name="Subtitle 2"/>
          <p:cNvSpPr>
            <a:spLocks noGrp="1"/>
          </p:cNvSpPr>
          <p:nvPr>
            <p:ph type="subTitle" idx="1"/>
          </p:nvPr>
        </p:nvSpPr>
        <p:spPr>
          <a:xfrm>
            <a:off x="1876424" y="5930538"/>
            <a:ext cx="8791575" cy="685800"/>
          </a:xfrm>
        </p:spPr>
        <p:txBody>
          <a:bodyPr>
            <a:normAutofit/>
          </a:bodyPr>
          <a:lstStyle/>
          <a:p>
            <a:pPr algn="ctr"/>
            <a:r>
              <a:rPr lang="es-CR" sz="1800" dirty="0" smtClean="0"/>
              <a:t>Lic. Santiago Rodríguez Paniagua. (2019)</a:t>
            </a:r>
            <a:endParaRPr lang="en-US" sz="1800" dirty="0"/>
          </a:p>
        </p:txBody>
      </p:sp>
    </p:spTree>
    <p:extLst>
      <p:ext uri="{BB962C8B-B14F-4D97-AF65-F5344CB8AC3E}">
        <p14:creationId xmlns:p14="http://schemas.microsoft.com/office/powerpoint/2010/main" val="2384756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3589" y="618518"/>
            <a:ext cx="10554788" cy="1249471"/>
          </a:xfrm>
        </p:spPr>
        <p:txBody>
          <a:bodyPr>
            <a:normAutofit/>
          </a:bodyPr>
          <a:lstStyle/>
          <a:p>
            <a:r>
              <a:rPr lang="es-CR" sz="3200" dirty="0" smtClean="0"/>
              <a:t>Pizarra </a:t>
            </a:r>
            <a:r>
              <a:rPr lang="es-CR" sz="3200" dirty="0" err="1" smtClean="0"/>
              <a:t>Kanban</a:t>
            </a:r>
            <a:endParaRPr lang="en-US" sz="3200" dirty="0"/>
          </a:p>
        </p:txBody>
      </p:sp>
      <p:pic>
        <p:nvPicPr>
          <p:cNvPr id="4" name="Content Placeholder 3"/>
          <p:cNvPicPr>
            <a:picLocks noGrp="1" noChangeAspect="1"/>
          </p:cNvPicPr>
          <p:nvPr>
            <p:ph idx="1"/>
          </p:nvPr>
        </p:nvPicPr>
        <p:blipFill>
          <a:blip r:embed="rId2"/>
          <a:stretch>
            <a:fillRect/>
          </a:stretch>
        </p:blipFill>
        <p:spPr>
          <a:xfrm>
            <a:off x="1642027" y="2085519"/>
            <a:ext cx="9177912" cy="4210777"/>
          </a:xfrm>
          <a:prstGeom prst="rect">
            <a:avLst/>
          </a:prstGeom>
        </p:spPr>
      </p:pic>
    </p:spTree>
    <p:extLst>
      <p:ext uri="{BB962C8B-B14F-4D97-AF65-F5344CB8AC3E}">
        <p14:creationId xmlns:p14="http://schemas.microsoft.com/office/powerpoint/2010/main" val="24978340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2625633"/>
            <a:ext cx="8791575" cy="884329"/>
          </a:xfrm>
        </p:spPr>
        <p:txBody>
          <a:bodyPr>
            <a:normAutofit/>
          </a:bodyPr>
          <a:lstStyle/>
          <a:p>
            <a:pPr algn="ctr"/>
            <a:r>
              <a:rPr lang="es-CR" dirty="0" smtClean="0"/>
              <a:t>Modificar Tickets Existentes</a:t>
            </a:r>
            <a:endParaRPr lang="en-US" dirty="0"/>
          </a:p>
        </p:txBody>
      </p:sp>
    </p:spTree>
    <p:extLst>
      <p:ext uri="{BB962C8B-B14F-4D97-AF65-F5344CB8AC3E}">
        <p14:creationId xmlns:p14="http://schemas.microsoft.com/office/powerpoint/2010/main" val="2985691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8350" y="0"/>
            <a:ext cx="9905998" cy="1478570"/>
          </a:xfrm>
        </p:spPr>
        <p:txBody>
          <a:bodyPr/>
          <a:lstStyle/>
          <a:p>
            <a:r>
              <a:rPr lang="es-CR" dirty="0" smtClean="0"/>
              <a:t>Seleccionamos un Ticket de la pizarra</a:t>
            </a:r>
            <a:endParaRPr lang="en-US" dirty="0"/>
          </a:p>
        </p:txBody>
      </p:sp>
      <p:pic>
        <p:nvPicPr>
          <p:cNvPr id="4" name="Content Placeholder 3"/>
          <p:cNvPicPr>
            <a:picLocks noGrp="1" noChangeAspect="1"/>
          </p:cNvPicPr>
          <p:nvPr>
            <p:ph idx="1"/>
          </p:nvPr>
        </p:nvPicPr>
        <p:blipFill>
          <a:blip r:embed="rId2"/>
          <a:stretch>
            <a:fillRect/>
          </a:stretch>
        </p:blipFill>
        <p:spPr>
          <a:xfrm>
            <a:off x="838200" y="1281459"/>
            <a:ext cx="10552611" cy="5446156"/>
          </a:xfrm>
          <a:prstGeom prst="rect">
            <a:avLst/>
          </a:prstGeom>
        </p:spPr>
      </p:pic>
    </p:spTree>
    <p:extLst>
      <p:ext uri="{BB962C8B-B14F-4D97-AF65-F5344CB8AC3E}">
        <p14:creationId xmlns:p14="http://schemas.microsoft.com/office/powerpoint/2010/main" val="15508358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CR" sz="3200" dirty="0" smtClean="0"/>
              <a:t>Edición Básica </a:t>
            </a:r>
            <a:r>
              <a:rPr lang="es-CR" sz="3200" dirty="0"/>
              <a:t>#1</a:t>
            </a:r>
            <a:r>
              <a:rPr lang="es-CR" sz="3200" dirty="0" smtClean="0"/>
              <a:t> (Cambiar el estado del ticket)</a:t>
            </a:r>
            <a:endParaRPr lang="en-US" sz="3200" dirty="0"/>
          </a:p>
        </p:txBody>
      </p:sp>
      <p:pic>
        <p:nvPicPr>
          <p:cNvPr id="4" name="Content Placeholder 3"/>
          <p:cNvPicPr>
            <a:picLocks noGrp="1" noChangeAspect="1"/>
          </p:cNvPicPr>
          <p:nvPr>
            <p:ph idx="1"/>
          </p:nvPr>
        </p:nvPicPr>
        <p:blipFill>
          <a:blip r:embed="rId2"/>
          <a:stretch>
            <a:fillRect/>
          </a:stretch>
        </p:blipFill>
        <p:spPr>
          <a:xfrm>
            <a:off x="809897" y="2467904"/>
            <a:ext cx="10749845" cy="1821255"/>
          </a:xfrm>
          <a:prstGeom prst="rect">
            <a:avLst/>
          </a:prstGeom>
        </p:spPr>
      </p:pic>
    </p:spTree>
    <p:extLst>
      <p:ext uri="{BB962C8B-B14F-4D97-AF65-F5344CB8AC3E}">
        <p14:creationId xmlns:p14="http://schemas.microsoft.com/office/powerpoint/2010/main" val="15896670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463" y="618518"/>
            <a:ext cx="10119948" cy="1478570"/>
          </a:xfrm>
        </p:spPr>
        <p:txBody>
          <a:bodyPr>
            <a:normAutofit/>
          </a:bodyPr>
          <a:lstStyle/>
          <a:p>
            <a:r>
              <a:rPr lang="es-CR" sz="3200" dirty="0" smtClean="0"/>
              <a:t>Edición Básica </a:t>
            </a:r>
            <a:r>
              <a:rPr lang="es-CR" sz="3200" dirty="0"/>
              <a:t>#2</a:t>
            </a:r>
            <a:r>
              <a:rPr lang="es-CR" sz="3200" dirty="0" smtClean="0"/>
              <a:t> (Auto asignación y seguimiento)</a:t>
            </a:r>
            <a:endParaRPr lang="en-US" sz="3200" dirty="0"/>
          </a:p>
        </p:txBody>
      </p:sp>
      <p:pic>
        <p:nvPicPr>
          <p:cNvPr id="7" name="Content Placeholder 6"/>
          <p:cNvPicPr>
            <a:picLocks noGrp="1" noChangeAspect="1"/>
          </p:cNvPicPr>
          <p:nvPr>
            <p:ph idx="1"/>
          </p:nvPr>
        </p:nvPicPr>
        <p:blipFill>
          <a:blip r:embed="rId2"/>
          <a:stretch>
            <a:fillRect/>
          </a:stretch>
        </p:blipFill>
        <p:spPr>
          <a:xfrm>
            <a:off x="2997763" y="2259875"/>
            <a:ext cx="5562703" cy="3971108"/>
          </a:xfrm>
          <a:prstGeom prst="rect">
            <a:avLst/>
          </a:prstGeom>
        </p:spPr>
      </p:pic>
    </p:spTree>
    <p:extLst>
      <p:ext uri="{BB962C8B-B14F-4D97-AF65-F5344CB8AC3E}">
        <p14:creationId xmlns:p14="http://schemas.microsoft.com/office/powerpoint/2010/main" val="7065686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463" y="618518"/>
            <a:ext cx="10119948" cy="1478570"/>
          </a:xfrm>
        </p:spPr>
        <p:txBody>
          <a:bodyPr>
            <a:normAutofit/>
          </a:bodyPr>
          <a:lstStyle/>
          <a:p>
            <a:r>
              <a:rPr lang="es-CR" sz="3200" dirty="0" smtClean="0"/>
              <a:t>Edición Básica #3 (asignación Completa)</a:t>
            </a:r>
            <a:endParaRPr lang="en-US" sz="3200" dirty="0"/>
          </a:p>
        </p:txBody>
      </p:sp>
      <p:pic>
        <p:nvPicPr>
          <p:cNvPr id="4" name="Content Placeholder 3"/>
          <p:cNvPicPr>
            <a:picLocks noGrp="1" noChangeAspect="1"/>
          </p:cNvPicPr>
          <p:nvPr>
            <p:ph idx="1"/>
          </p:nvPr>
        </p:nvPicPr>
        <p:blipFill>
          <a:blip r:embed="rId2"/>
          <a:stretch>
            <a:fillRect/>
          </a:stretch>
        </p:blipFill>
        <p:spPr>
          <a:xfrm>
            <a:off x="248193" y="1940334"/>
            <a:ext cx="4976949" cy="1298335"/>
          </a:xfrm>
          <a:prstGeom prst="rect">
            <a:avLst/>
          </a:prstGeom>
        </p:spPr>
      </p:pic>
      <p:pic>
        <p:nvPicPr>
          <p:cNvPr id="5" name="Picture 4"/>
          <p:cNvPicPr>
            <a:picLocks noChangeAspect="1"/>
          </p:cNvPicPr>
          <p:nvPr/>
        </p:nvPicPr>
        <p:blipFill>
          <a:blip r:embed="rId3"/>
          <a:stretch>
            <a:fillRect/>
          </a:stretch>
        </p:blipFill>
        <p:spPr>
          <a:xfrm>
            <a:off x="5277394" y="2369055"/>
            <a:ext cx="6783977" cy="4382860"/>
          </a:xfrm>
          <a:prstGeom prst="rect">
            <a:avLst/>
          </a:prstGeom>
        </p:spPr>
      </p:pic>
    </p:spTree>
    <p:extLst>
      <p:ext uri="{BB962C8B-B14F-4D97-AF65-F5344CB8AC3E}">
        <p14:creationId xmlns:p14="http://schemas.microsoft.com/office/powerpoint/2010/main" val="5484998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463" y="618518"/>
            <a:ext cx="10119948" cy="1478570"/>
          </a:xfrm>
        </p:spPr>
        <p:txBody>
          <a:bodyPr>
            <a:normAutofit/>
          </a:bodyPr>
          <a:lstStyle/>
          <a:p>
            <a:r>
              <a:rPr lang="es-CR" sz="3200" dirty="0" smtClean="0"/>
              <a:t>Edición Básica #4 (Agregar comentarios)</a:t>
            </a:r>
            <a:endParaRPr lang="en-US" sz="3200" dirty="0"/>
          </a:p>
        </p:txBody>
      </p:sp>
      <p:pic>
        <p:nvPicPr>
          <p:cNvPr id="6" name="Content Placeholder 5"/>
          <p:cNvPicPr>
            <a:picLocks noGrp="1" noChangeAspect="1"/>
          </p:cNvPicPr>
          <p:nvPr>
            <p:ph idx="1"/>
          </p:nvPr>
        </p:nvPicPr>
        <p:blipFill>
          <a:blip r:embed="rId2"/>
          <a:stretch>
            <a:fillRect/>
          </a:stretch>
        </p:blipFill>
        <p:spPr>
          <a:xfrm>
            <a:off x="773476" y="1967979"/>
            <a:ext cx="3352800" cy="1152525"/>
          </a:xfrm>
          <a:prstGeom prst="rect">
            <a:avLst/>
          </a:prstGeom>
        </p:spPr>
      </p:pic>
      <p:pic>
        <p:nvPicPr>
          <p:cNvPr id="7" name="Picture 6"/>
          <p:cNvPicPr>
            <a:picLocks noChangeAspect="1"/>
          </p:cNvPicPr>
          <p:nvPr/>
        </p:nvPicPr>
        <p:blipFill>
          <a:blip r:embed="rId3"/>
          <a:stretch>
            <a:fillRect/>
          </a:stretch>
        </p:blipFill>
        <p:spPr>
          <a:xfrm>
            <a:off x="4427536" y="1967979"/>
            <a:ext cx="7014055" cy="4511198"/>
          </a:xfrm>
          <a:prstGeom prst="rect">
            <a:avLst/>
          </a:prstGeom>
        </p:spPr>
      </p:pic>
    </p:spTree>
    <p:extLst>
      <p:ext uri="{BB962C8B-B14F-4D97-AF65-F5344CB8AC3E}">
        <p14:creationId xmlns:p14="http://schemas.microsoft.com/office/powerpoint/2010/main" val="6635187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R" dirty="0" smtClean="0"/>
              <a:t>Edición Completa</a:t>
            </a:r>
            <a:endParaRPr lang="en-US" dirty="0"/>
          </a:p>
        </p:txBody>
      </p:sp>
      <p:pic>
        <p:nvPicPr>
          <p:cNvPr id="4" name="Content Placeholder 3"/>
          <p:cNvPicPr>
            <a:picLocks noGrp="1" noChangeAspect="1"/>
          </p:cNvPicPr>
          <p:nvPr>
            <p:ph idx="1"/>
          </p:nvPr>
        </p:nvPicPr>
        <p:blipFill>
          <a:blip r:embed="rId2"/>
          <a:stretch>
            <a:fillRect/>
          </a:stretch>
        </p:blipFill>
        <p:spPr>
          <a:xfrm>
            <a:off x="1222854" y="2097088"/>
            <a:ext cx="9743115" cy="4344767"/>
          </a:xfrm>
          <a:prstGeom prst="rect">
            <a:avLst/>
          </a:prstGeom>
        </p:spPr>
      </p:pic>
    </p:spTree>
    <p:extLst>
      <p:ext uri="{BB962C8B-B14F-4D97-AF65-F5344CB8AC3E}">
        <p14:creationId xmlns:p14="http://schemas.microsoft.com/office/powerpoint/2010/main" val="17613224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R" dirty="0" smtClean="0"/>
              <a:t>Edición Completa #2</a:t>
            </a:r>
            <a:endParaRPr lang="en-US" dirty="0"/>
          </a:p>
        </p:txBody>
      </p:sp>
      <p:sp>
        <p:nvSpPr>
          <p:cNvPr id="3" name="Content Placeholder 2"/>
          <p:cNvSpPr>
            <a:spLocks noGrp="1"/>
          </p:cNvSpPr>
          <p:nvPr>
            <p:ph idx="1"/>
          </p:nvPr>
        </p:nvSpPr>
        <p:spPr/>
        <p:txBody>
          <a:bodyPr/>
          <a:lstStyle/>
          <a:p>
            <a:r>
              <a:rPr lang="es-CR" dirty="0" smtClean="0"/>
              <a:t>La edición de un Ticket va a abrir la misma ventana que se abrió al crearlo, con exactamente las mismas opciones, así que cualquier dato puede modificarse sin problemas, dándonos la posibilidad de crear Tickets “en borrador” en caso de no tener todos los datos necesarios para crearlo.</a:t>
            </a:r>
            <a:endParaRPr lang="en-US" dirty="0"/>
          </a:p>
        </p:txBody>
      </p:sp>
    </p:spTree>
    <p:extLst>
      <p:ext uri="{BB962C8B-B14F-4D97-AF65-F5344CB8AC3E}">
        <p14:creationId xmlns:p14="http://schemas.microsoft.com/office/powerpoint/2010/main" val="29157948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2625633"/>
            <a:ext cx="8791575" cy="884329"/>
          </a:xfrm>
        </p:spPr>
        <p:txBody>
          <a:bodyPr>
            <a:normAutofit/>
          </a:bodyPr>
          <a:lstStyle/>
          <a:p>
            <a:pPr algn="ctr"/>
            <a:r>
              <a:rPr lang="es-CR" dirty="0"/>
              <a:t>casos prácticos en Jira</a:t>
            </a:r>
            <a:endParaRPr lang="en-US" dirty="0"/>
          </a:p>
        </p:txBody>
      </p:sp>
    </p:spTree>
    <p:extLst>
      <p:ext uri="{BB962C8B-B14F-4D97-AF65-F5344CB8AC3E}">
        <p14:creationId xmlns:p14="http://schemas.microsoft.com/office/powerpoint/2010/main" val="35744391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2625633"/>
            <a:ext cx="8791575" cy="884329"/>
          </a:xfrm>
        </p:spPr>
        <p:txBody>
          <a:bodyPr/>
          <a:lstStyle/>
          <a:p>
            <a:pPr algn="ctr"/>
            <a:r>
              <a:rPr lang="es-CR" dirty="0" smtClean="0"/>
              <a:t>Como Crear </a:t>
            </a:r>
            <a:r>
              <a:rPr lang="es-CR" dirty="0" smtClean="0"/>
              <a:t>Nuevos Tickets</a:t>
            </a:r>
            <a:endParaRPr lang="en-US" dirty="0"/>
          </a:p>
        </p:txBody>
      </p:sp>
    </p:spTree>
    <p:extLst>
      <p:ext uri="{BB962C8B-B14F-4D97-AF65-F5344CB8AC3E}">
        <p14:creationId xmlns:p14="http://schemas.microsoft.com/office/powerpoint/2010/main" val="17876710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256449" y="2214653"/>
            <a:ext cx="1735148" cy="4408215"/>
          </a:xfrm>
          <a:prstGeom prst="rect">
            <a:avLst/>
          </a:prstGeom>
        </p:spPr>
      </p:pic>
      <p:pic>
        <p:nvPicPr>
          <p:cNvPr id="5" name="Picture 4"/>
          <p:cNvPicPr>
            <a:picLocks noChangeAspect="1"/>
          </p:cNvPicPr>
          <p:nvPr/>
        </p:nvPicPr>
        <p:blipFill>
          <a:blip r:embed="rId3"/>
          <a:stretch>
            <a:fillRect/>
          </a:stretch>
        </p:blipFill>
        <p:spPr>
          <a:xfrm>
            <a:off x="3556227" y="2214653"/>
            <a:ext cx="6306231" cy="4403033"/>
          </a:xfrm>
          <a:prstGeom prst="rect">
            <a:avLst/>
          </a:prstGeom>
        </p:spPr>
      </p:pic>
      <p:sp>
        <p:nvSpPr>
          <p:cNvPr id="2" name="Title 1"/>
          <p:cNvSpPr>
            <a:spLocks noGrp="1"/>
          </p:cNvSpPr>
          <p:nvPr>
            <p:ph type="title"/>
          </p:nvPr>
        </p:nvSpPr>
        <p:spPr>
          <a:xfrm>
            <a:off x="1128350" y="291947"/>
            <a:ext cx="9905998" cy="1478570"/>
          </a:xfrm>
        </p:spPr>
        <p:txBody>
          <a:bodyPr/>
          <a:lstStyle/>
          <a:p>
            <a:r>
              <a:rPr lang="es-CR" dirty="0" smtClean="0"/>
              <a:t>Registrar y justificar las horas laboradas </a:t>
            </a:r>
            <a:br>
              <a:rPr lang="es-CR" dirty="0" smtClean="0"/>
            </a:br>
            <a:r>
              <a:rPr lang="es-CR" dirty="0" smtClean="0"/>
              <a:t>para justificarlas con el cliente</a:t>
            </a:r>
            <a:endParaRPr lang="en-US" dirty="0"/>
          </a:p>
        </p:txBody>
      </p:sp>
      <p:cxnSp>
        <p:nvCxnSpPr>
          <p:cNvPr id="7" name="Straight Arrow Connector 6"/>
          <p:cNvCxnSpPr/>
          <p:nvPr/>
        </p:nvCxnSpPr>
        <p:spPr>
          <a:xfrm flipV="1">
            <a:off x="2481943" y="2560320"/>
            <a:ext cx="1371600" cy="195943"/>
          </a:xfrm>
          <a:prstGeom prst="straightConnector1">
            <a:avLst/>
          </a:prstGeom>
          <a:ln w="57150" cap="flat" cmpd="sng" algn="ctr">
            <a:solidFill>
              <a:srgbClr val="FF0000"/>
            </a:solidFill>
            <a:prstDash val="solid"/>
            <a:round/>
            <a:headEnd type="oval" w="med" len="med"/>
            <a:tailEnd type="triangl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2583513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8350" y="359413"/>
            <a:ext cx="9905998" cy="1478570"/>
          </a:xfrm>
        </p:spPr>
        <p:txBody>
          <a:bodyPr>
            <a:normAutofit/>
          </a:bodyPr>
          <a:lstStyle/>
          <a:p>
            <a:r>
              <a:rPr lang="es-CR" dirty="0" smtClean="0"/>
              <a:t>Crear </a:t>
            </a:r>
            <a:r>
              <a:rPr lang="es-CR" dirty="0" err="1" smtClean="0"/>
              <a:t>Subtareas</a:t>
            </a:r>
            <a:r>
              <a:rPr lang="es-CR" dirty="0" smtClean="0"/>
              <a:t> (como tickets hijos) para separar </a:t>
            </a:r>
            <a:r>
              <a:rPr lang="es-CR" dirty="0" smtClean="0"/>
              <a:t>en tickets el QA </a:t>
            </a:r>
            <a:r>
              <a:rPr lang="es-CR" dirty="0" smtClean="0"/>
              <a:t>Del</a:t>
            </a:r>
            <a:r>
              <a:rPr lang="es-CR" dirty="0" smtClean="0"/>
              <a:t> Desarrollo</a:t>
            </a:r>
            <a:endParaRPr lang="en-US" dirty="0"/>
          </a:p>
        </p:txBody>
      </p:sp>
      <p:pic>
        <p:nvPicPr>
          <p:cNvPr id="4" name="Content Placeholder 3"/>
          <p:cNvPicPr>
            <a:picLocks noGrp="1" noChangeAspect="1"/>
          </p:cNvPicPr>
          <p:nvPr>
            <p:ph idx="1"/>
          </p:nvPr>
        </p:nvPicPr>
        <p:blipFill>
          <a:blip r:embed="rId2"/>
          <a:stretch>
            <a:fillRect/>
          </a:stretch>
        </p:blipFill>
        <p:spPr>
          <a:xfrm>
            <a:off x="1256448" y="2035219"/>
            <a:ext cx="1805777" cy="4587650"/>
          </a:xfrm>
          <a:prstGeom prst="rect">
            <a:avLst/>
          </a:prstGeom>
        </p:spPr>
      </p:pic>
      <p:pic>
        <p:nvPicPr>
          <p:cNvPr id="3" name="Picture 2"/>
          <p:cNvPicPr>
            <a:picLocks noChangeAspect="1"/>
          </p:cNvPicPr>
          <p:nvPr/>
        </p:nvPicPr>
        <p:blipFill>
          <a:blip r:embed="rId3"/>
          <a:stretch>
            <a:fillRect/>
          </a:stretch>
        </p:blipFill>
        <p:spPr>
          <a:xfrm>
            <a:off x="3790987" y="2035219"/>
            <a:ext cx="6527662" cy="4587650"/>
          </a:xfrm>
          <a:prstGeom prst="rect">
            <a:avLst/>
          </a:prstGeom>
        </p:spPr>
      </p:pic>
      <p:cxnSp>
        <p:nvCxnSpPr>
          <p:cNvPr id="6" name="Straight Arrow Connector 5"/>
          <p:cNvCxnSpPr/>
          <p:nvPr/>
        </p:nvCxnSpPr>
        <p:spPr>
          <a:xfrm flipV="1">
            <a:off x="2376425" y="2429691"/>
            <a:ext cx="1869004" cy="3056711"/>
          </a:xfrm>
          <a:prstGeom prst="straightConnector1">
            <a:avLst/>
          </a:prstGeom>
          <a:ln w="57150" cap="flat" cmpd="sng" algn="ctr">
            <a:solidFill>
              <a:srgbClr val="FF0000"/>
            </a:solidFill>
            <a:prstDash val="solid"/>
            <a:round/>
            <a:headEnd type="oval" w="med" len="med"/>
            <a:tailEnd type="triangl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8675219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6544" y="226632"/>
            <a:ext cx="9905998" cy="1478570"/>
          </a:xfrm>
        </p:spPr>
        <p:txBody>
          <a:bodyPr>
            <a:normAutofit fontScale="90000"/>
          </a:bodyPr>
          <a:lstStyle/>
          <a:p>
            <a:r>
              <a:rPr lang="es-CR" dirty="0" smtClean="0"/>
              <a:t>Adjuntar archivos al ticket para aportar pruebas de los hallazgos y evidenciar progresos</a:t>
            </a:r>
            <a:endParaRPr lang="en-US" dirty="0"/>
          </a:p>
        </p:txBody>
      </p:sp>
      <p:pic>
        <p:nvPicPr>
          <p:cNvPr id="4" name="Content Placeholder 3"/>
          <p:cNvPicPr>
            <a:picLocks noGrp="1" noChangeAspect="1"/>
          </p:cNvPicPr>
          <p:nvPr>
            <p:ph idx="1"/>
          </p:nvPr>
        </p:nvPicPr>
        <p:blipFill>
          <a:blip r:embed="rId2"/>
          <a:stretch>
            <a:fillRect/>
          </a:stretch>
        </p:blipFill>
        <p:spPr>
          <a:xfrm>
            <a:off x="1256449" y="2214653"/>
            <a:ext cx="1735148" cy="4408215"/>
          </a:xfrm>
          <a:prstGeom prst="rect">
            <a:avLst/>
          </a:prstGeom>
        </p:spPr>
      </p:pic>
      <p:pic>
        <p:nvPicPr>
          <p:cNvPr id="3" name="Picture 2"/>
          <p:cNvPicPr>
            <a:picLocks noChangeAspect="1"/>
          </p:cNvPicPr>
          <p:nvPr/>
        </p:nvPicPr>
        <p:blipFill>
          <a:blip r:embed="rId3"/>
          <a:stretch>
            <a:fillRect/>
          </a:stretch>
        </p:blipFill>
        <p:spPr>
          <a:xfrm>
            <a:off x="3579223" y="2191659"/>
            <a:ext cx="6238466" cy="4410754"/>
          </a:xfrm>
          <a:prstGeom prst="rect">
            <a:avLst/>
          </a:prstGeom>
        </p:spPr>
      </p:pic>
      <p:cxnSp>
        <p:nvCxnSpPr>
          <p:cNvPr id="6" name="Straight Arrow Connector 5"/>
          <p:cNvCxnSpPr/>
          <p:nvPr/>
        </p:nvCxnSpPr>
        <p:spPr>
          <a:xfrm flipV="1">
            <a:off x="2495006" y="2481943"/>
            <a:ext cx="1201783" cy="1502229"/>
          </a:xfrm>
          <a:prstGeom prst="straightConnector1">
            <a:avLst/>
          </a:prstGeom>
          <a:ln w="57150" cap="flat" cmpd="sng" algn="ctr">
            <a:solidFill>
              <a:srgbClr val="FF0000"/>
            </a:solidFill>
            <a:prstDash val="solid"/>
            <a:round/>
            <a:headEnd type="oval" w="med" len="med"/>
            <a:tailEnd type="triangl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8525259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3664" y="318072"/>
            <a:ext cx="9905998" cy="1478570"/>
          </a:xfrm>
        </p:spPr>
        <p:txBody>
          <a:bodyPr/>
          <a:lstStyle/>
          <a:p>
            <a:r>
              <a:rPr lang="es-CR" dirty="0" smtClean="0"/>
              <a:t>Revisar la actividad del ticket para saber quien hizo qué y cuando?</a:t>
            </a:r>
            <a:endParaRPr lang="en-US" dirty="0"/>
          </a:p>
        </p:txBody>
      </p:sp>
      <p:pic>
        <p:nvPicPr>
          <p:cNvPr id="6" name="Content Placeholder 5"/>
          <p:cNvPicPr>
            <a:picLocks noGrp="1" noChangeAspect="1"/>
          </p:cNvPicPr>
          <p:nvPr>
            <p:ph idx="1"/>
          </p:nvPr>
        </p:nvPicPr>
        <p:blipFill>
          <a:blip r:embed="rId2"/>
          <a:stretch>
            <a:fillRect/>
          </a:stretch>
        </p:blipFill>
        <p:spPr>
          <a:xfrm>
            <a:off x="1287052" y="1898715"/>
            <a:ext cx="7856948" cy="4754634"/>
          </a:xfrm>
          <a:prstGeom prst="rect">
            <a:avLst/>
          </a:prstGeom>
        </p:spPr>
      </p:pic>
    </p:spTree>
    <p:extLst>
      <p:ext uri="{BB962C8B-B14F-4D97-AF65-F5344CB8AC3E}">
        <p14:creationId xmlns:p14="http://schemas.microsoft.com/office/powerpoint/2010/main" val="11262103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3589" y="618518"/>
            <a:ext cx="10554788" cy="1249471"/>
          </a:xfrm>
        </p:spPr>
        <p:txBody>
          <a:bodyPr>
            <a:normAutofit/>
          </a:bodyPr>
          <a:lstStyle/>
          <a:p>
            <a:r>
              <a:rPr lang="es-CR" sz="3200" dirty="0" smtClean="0"/>
              <a:t>Buscamos y seleccionamos el proyecto deseado</a:t>
            </a:r>
            <a:endParaRPr lang="en-US" sz="3200" dirty="0"/>
          </a:p>
        </p:txBody>
      </p:sp>
      <p:pic>
        <p:nvPicPr>
          <p:cNvPr id="6" name="Content Placeholder 5"/>
          <p:cNvPicPr>
            <a:picLocks noGrp="1" noChangeAspect="1"/>
          </p:cNvPicPr>
          <p:nvPr>
            <p:ph idx="1"/>
          </p:nvPr>
        </p:nvPicPr>
        <p:blipFill>
          <a:blip r:embed="rId2"/>
          <a:stretch>
            <a:fillRect/>
          </a:stretch>
        </p:blipFill>
        <p:spPr>
          <a:xfrm>
            <a:off x="2449874" y="1867989"/>
            <a:ext cx="7650441" cy="4850211"/>
          </a:xfrm>
          <a:prstGeom prst="rect">
            <a:avLst/>
          </a:prstGeom>
        </p:spPr>
      </p:pic>
    </p:spTree>
    <p:extLst>
      <p:ext uri="{BB962C8B-B14F-4D97-AF65-F5344CB8AC3E}">
        <p14:creationId xmlns:p14="http://schemas.microsoft.com/office/powerpoint/2010/main" val="25701529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1230" y="135192"/>
            <a:ext cx="9905998" cy="1478570"/>
          </a:xfrm>
        </p:spPr>
        <p:txBody>
          <a:bodyPr/>
          <a:lstStyle/>
          <a:p>
            <a:r>
              <a:rPr lang="es-CR" dirty="0" smtClean="0"/>
              <a:t>Crear un Ticket Nuevo (</a:t>
            </a:r>
            <a:r>
              <a:rPr lang="es-CR" smtClean="0"/>
              <a:t>campos escenciales)</a:t>
            </a:r>
            <a:endParaRPr lang="en-US" dirty="0"/>
          </a:p>
        </p:txBody>
      </p:sp>
      <p:pic>
        <p:nvPicPr>
          <p:cNvPr id="6" name="Content Placeholder 5"/>
          <p:cNvPicPr>
            <a:picLocks noGrp="1" noChangeAspect="1"/>
          </p:cNvPicPr>
          <p:nvPr>
            <p:ph idx="1"/>
          </p:nvPr>
        </p:nvPicPr>
        <p:blipFill>
          <a:blip r:embed="rId2"/>
          <a:stretch>
            <a:fillRect/>
          </a:stretch>
        </p:blipFill>
        <p:spPr>
          <a:xfrm>
            <a:off x="1476103" y="1765200"/>
            <a:ext cx="8651796" cy="4909920"/>
          </a:xfrm>
          <a:prstGeom prst="rect">
            <a:avLst/>
          </a:prstGeom>
        </p:spPr>
      </p:pic>
    </p:spTree>
    <p:extLst>
      <p:ext uri="{BB962C8B-B14F-4D97-AF65-F5344CB8AC3E}">
        <p14:creationId xmlns:p14="http://schemas.microsoft.com/office/powerpoint/2010/main" val="18383637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CR" sz="3200" dirty="0" smtClean="0"/>
              <a:t>Creando un Ticket Nuevo </a:t>
            </a:r>
            <a:r>
              <a:rPr lang="es-CR" sz="3200" dirty="0"/>
              <a:t>(campos </a:t>
            </a:r>
            <a:r>
              <a:rPr lang="es-CR" sz="3200" dirty="0" err="1" smtClean="0"/>
              <a:t>escenciales</a:t>
            </a:r>
            <a:r>
              <a:rPr lang="es-CR" sz="3200" dirty="0" smtClean="0"/>
              <a:t>) #</a:t>
            </a:r>
            <a:r>
              <a:rPr lang="es-CR" sz="3200" dirty="0"/>
              <a:t>2 </a:t>
            </a:r>
            <a:endParaRPr lang="en-US" sz="3200" dirty="0"/>
          </a:p>
        </p:txBody>
      </p:sp>
      <p:pic>
        <p:nvPicPr>
          <p:cNvPr id="11" name="Content Placeholder 10"/>
          <p:cNvPicPr>
            <a:picLocks noGrp="1" noChangeAspect="1"/>
          </p:cNvPicPr>
          <p:nvPr>
            <p:ph idx="1"/>
          </p:nvPr>
        </p:nvPicPr>
        <p:blipFill>
          <a:blip r:embed="rId2"/>
          <a:stretch>
            <a:fillRect/>
          </a:stretch>
        </p:blipFill>
        <p:spPr>
          <a:xfrm>
            <a:off x="955304" y="2097088"/>
            <a:ext cx="10278215" cy="3854331"/>
          </a:xfrm>
          <a:prstGeom prst="rect">
            <a:avLst/>
          </a:prstGeom>
        </p:spPr>
      </p:pic>
    </p:spTree>
    <p:extLst>
      <p:ext uri="{BB962C8B-B14F-4D97-AF65-F5344CB8AC3E}">
        <p14:creationId xmlns:p14="http://schemas.microsoft.com/office/powerpoint/2010/main" val="20666530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5644" y="331135"/>
            <a:ext cx="9905998" cy="1478570"/>
          </a:xfrm>
        </p:spPr>
        <p:txBody>
          <a:bodyPr>
            <a:normAutofit/>
          </a:bodyPr>
          <a:lstStyle/>
          <a:p>
            <a:r>
              <a:rPr lang="es-CR" sz="3200" dirty="0" smtClean="0"/>
              <a:t>Creando un Ticket </a:t>
            </a:r>
            <a:r>
              <a:rPr lang="es-CR" sz="3200" dirty="0"/>
              <a:t>Nuevo (</a:t>
            </a:r>
            <a:r>
              <a:rPr lang="es-CR" sz="3200"/>
              <a:t>campos </a:t>
            </a:r>
            <a:r>
              <a:rPr lang="es-CR" sz="3200" smtClean="0"/>
              <a:t>escenciales) </a:t>
            </a:r>
            <a:r>
              <a:rPr lang="es-CR" sz="3200" dirty="0" smtClean="0"/>
              <a:t>#3</a:t>
            </a:r>
            <a:endParaRPr lang="en-US" sz="3200" dirty="0"/>
          </a:p>
        </p:txBody>
      </p:sp>
      <p:pic>
        <p:nvPicPr>
          <p:cNvPr id="4" name="Content Placeholder 3"/>
          <p:cNvPicPr>
            <a:picLocks noGrp="1" noChangeAspect="1"/>
          </p:cNvPicPr>
          <p:nvPr>
            <p:ph idx="1"/>
          </p:nvPr>
        </p:nvPicPr>
        <p:blipFill>
          <a:blip r:embed="rId2"/>
          <a:stretch>
            <a:fillRect/>
          </a:stretch>
        </p:blipFill>
        <p:spPr>
          <a:xfrm>
            <a:off x="1225644" y="1915450"/>
            <a:ext cx="8767442" cy="4733544"/>
          </a:xfrm>
          <a:prstGeom prst="rect">
            <a:avLst/>
          </a:prstGeom>
        </p:spPr>
      </p:pic>
    </p:spTree>
    <p:extLst>
      <p:ext uri="{BB962C8B-B14F-4D97-AF65-F5344CB8AC3E}">
        <p14:creationId xmlns:p14="http://schemas.microsoft.com/office/powerpoint/2010/main" val="14203761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2625633"/>
            <a:ext cx="8791575" cy="884329"/>
          </a:xfrm>
        </p:spPr>
        <p:txBody>
          <a:bodyPr/>
          <a:lstStyle/>
          <a:p>
            <a:pPr algn="ctr"/>
            <a:r>
              <a:rPr lang="es-CR" dirty="0" smtClean="0"/>
              <a:t>Buscar tickets en proyectos</a:t>
            </a:r>
            <a:endParaRPr lang="en-US" dirty="0"/>
          </a:p>
        </p:txBody>
      </p:sp>
    </p:spTree>
    <p:extLst>
      <p:ext uri="{BB962C8B-B14F-4D97-AF65-F5344CB8AC3E}">
        <p14:creationId xmlns:p14="http://schemas.microsoft.com/office/powerpoint/2010/main" val="35492329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3589" y="618518"/>
            <a:ext cx="10554788" cy="1249471"/>
          </a:xfrm>
        </p:spPr>
        <p:txBody>
          <a:bodyPr>
            <a:normAutofit/>
          </a:bodyPr>
          <a:lstStyle/>
          <a:p>
            <a:r>
              <a:rPr lang="es-CR" sz="3200" dirty="0" smtClean="0"/>
              <a:t>Buscamos y seleccionamos el proyecto deseado</a:t>
            </a:r>
            <a:endParaRPr lang="en-US" sz="3200" dirty="0"/>
          </a:p>
        </p:txBody>
      </p:sp>
      <p:pic>
        <p:nvPicPr>
          <p:cNvPr id="6" name="Content Placeholder 5"/>
          <p:cNvPicPr>
            <a:picLocks noGrp="1" noChangeAspect="1"/>
          </p:cNvPicPr>
          <p:nvPr>
            <p:ph idx="1"/>
          </p:nvPr>
        </p:nvPicPr>
        <p:blipFill>
          <a:blip r:embed="rId2"/>
          <a:stretch>
            <a:fillRect/>
          </a:stretch>
        </p:blipFill>
        <p:spPr>
          <a:xfrm>
            <a:off x="2149429" y="1685109"/>
            <a:ext cx="7650441" cy="4850211"/>
          </a:xfrm>
          <a:prstGeom prst="rect">
            <a:avLst/>
          </a:prstGeom>
        </p:spPr>
      </p:pic>
    </p:spTree>
    <p:extLst>
      <p:ext uri="{BB962C8B-B14F-4D97-AF65-F5344CB8AC3E}">
        <p14:creationId xmlns:p14="http://schemas.microsoft.com/office/powerpoint/2010/main" val="20470033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3589" y="618518"/>
            <a:ext cx="10554788" cy="1249471"/>
          </a:xfrm>
        </p:spPr>
        <p:txBody>
          <a:bodyPr>
            <a:normAutofit/>
          </a:bodyPr>
          <a:lstStyle/>
          <a:p>
            <a:r>
              <a:rPr lang="es-CR" sz="3200" dirty="0" smtClean="0"/>
              <a:t>Listado de Tickets o Incidencias</a:t>
            </a:r>
            <a:endParaRPr lang="en-US" sz="3200" dirty="0"/>
          </a:p>
        </p:txBody>
      </p:sp>
      <p:pic>
        <p:nvPicPr>
          <p:cNvPr id="10" name="Content Placeholder 9"/>
          <p:cNvPicPr>
            <a:picLocks noGrp="1" noChangeAspect="1"/>
          </p:cNvPicPr>
          <p:nvPr>
            <p:ph idx="1"/>
          </p:nvPr>
        </p:nvPicPr>
        <p:blipFill>
          <a:blip r:embed="rId2"/>
          <a:stretch>
            <a:fillRect/>
          </a:stretch>
        </p:blipFill>
        <p:spPr>
          <a:xfrm>
            <a:off x="1854927" y="1975013"/>
            <a:ext cx="8203474" cy="4481115"/>
          </a:xfrm>
          <a:prstGeom prst="rect">
            <a:avLst/>
          </a:prstGeom>
        </p:spPr>
      </p:pic>
    </p:spTree>
    <p:extLst>
      <p:ext uri="{BB962C8B-B14F-4D97-AF65-F5344CB8AC3E}">
        <p14:creationId xmlns:p14="http://schemas.microsoft.com/office/powerpoint/2010/main" val="30388855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288</TotalTime>
  <Words>224</Words>
  <Application>Microsoft Office PowerPoint</Application>
  <PresentationFormat>Widescreen</PresentationFormat>
  <Paragraphs>25</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Trebuchet MS</vt:lpstr>
      <vt:lpstr>Tw Cen MT</vt:lpstr>
      <vt:lpstr>Circuit</vt:lpstr>
      <vt:lpstr>Introducción al uso   de tickets de Jira  Exceltec - Walmart  </vt:lpstr>
      <vt:lpstr>Como Crear Nuevos Tickets</vt:lpstr>
      <vt:lpstr>Buscamos y seleccionamos el proyecto deseado</vt:lpstr>
      <vt:lpstr>Crear un Ticket Nuevo (campos escenciales)</vt:lpstr>
      <vt:lpstr>Creando un Ticket Nuevo (campos escenciales) #2 </vt:lpstr>
      <vt:lpstr>Creando un Ticket Nuevo (campos escenciales) #3</vt:lpstr>
      <vt:lpstr>Buscar tickets en proyectos</vt:lpstr>
      <vt:lpstr>Buscamos y seleccionamos el proyecto deseado</vt:lpstr>
      <vt:lpstr>Listado de Tickets o Incidencias</vt:lpstr>
      <vt:lpstr>Pizarra Kanban</vt:lpstr>
      <vt:lpstr>Modificar Tickets Existentes</vt:lpstr>
      <vt:lpstr>Seleccionamos un Ticket de la pizarra</vt:lpstr>
      <vt:lpstr>Edición Básica #1 (Cambiar el estado del ticket)</vt:lpstr>
      <vt:lpstr>Edición Básica #2 (Auto asignación y seguimiento)</vt:lpstr>
      <vt:lpstr>Edición Básica #3 (asignación Completa)</vt:lpstr>
      <vt:lpstr>Edición Básica #4 (Agregar comentarios)</vt:lpstr>
      <vt:lpstr>Edición Completa</vt:lpstr>
      <vt:lpstr>Edición Completa #2</vt:lpstr>
      <vt:lpstr>casos prácticos en Jira</vt:lpstr>
      <vt:lpstr>Registrar y justificar las horas laboradas  para justificarlas con el cliente</vt:lpstr>
      <vt:lpstr>Crear Subtareas (como tickets hijos) para separar en tickets el QA Del Desarrollo</vt:lpstr>
      <vt:lpstr>Adjuntar archivos al ticket para aportar pruebas de los hallazgos y evidenciar progresos</vt:lpstr>
      <vt:lpstr>Revisar la actividad del ticket para saber quien hizo qué y cuando?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Capacitación Jira</dc:title>
  <dc:creator>Santiago Rodriguez</dc:creator>
  <cp:lastModifiedBy>Santiago Rodriguez</cp:lastModifiedBy>
  <cp:revision>32</cp:revision>
  <dcterms:created xsi:type="dcterms:W3CDTF">2019-06-18T15:22:19Z</dcterms:created>
  <dcterms:modified xsi:type="dcterms:W3CDTF">2019-07-12T04:43:38Z</dcterms:modified>
</cp:coreProperties>
</file>