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0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83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0C76-1DF1-46EF-B7C1-033410DEF87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A6C8-0244-47B4-8BB1-F6D48C46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5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10278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Búsquedas </a:t>
            </a:r>
            <a:r>
              <a:rPr lang="es-ES" dirty="0"/>
              <a:t>y Filtros de Tickets de </a:t>
            </a:r>
            <a:r>
              <a:rPr lang="es-ES" dirty="0" smtClean="0"/>
              <a:t>Jira</a:t>
            </a:r>
            <a:br>
              <a:rPr lang="es-ES" dirty="0" smtClean="0"/>
            </a:br>
            <a:r>
              <a:rPr lang="es-CR" dirty="0"/>
              <a:t/>
            </a:r>
            <a:br>
              <a:rPr lang="es-CR" dirty="0"/>
            </a:br>
            <a:r>
              <a:rPr lang="es-CR" dirty="0" err="1"/>
              <a:t>Exceltec</a:t>
            </a:r>
            <a:r>
              <a:rPr lang="es-CR" dirty="0"/>
              <a:t> - </a:t>
            </a:r>
            <a:r>
              <a:rPr lang="es-CR" dirty="0" err="1"/>
              <a:t>Walmart</a:t>
            </a:r>
            <a:r>
              <a:rPr lang="en-US" dirty="0"/>
              <a:t/>
            </a:r>
            <a:br>
              <a:rPr lang="en-US" dirty="0"/>
            </a:br>
            <a:r>
              <a:rPr lang="es-CR" dirty="0" smtClean="0"/>
              <a:t/>
            </a:r>
            <a:br>
              <a:rPr lang="es-C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5930538"/>
            <a:ext cx="8791575" cy="685800"/>
          </a:xfrm>
        </p:spPr>
        <p:txBody>
          <a:bodyPr>
            <a:normAutofit/>
          </a:bodyPr>
          <a:lstStyle/>
          <a:p>
            <a:pPr algn="ctr"/>
            <a:r>
              <a:rPr lang="es-CR" sz="1800" dirty="0" smtClean="0"/>
              <a:t>Lic. Santiago Rodríguez Paniagua. (2019)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Buscamos y seleccionamos el proyecto deseado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40" y="2142308"/>
            <a:ext cx="10085286" cy="4349931"/>
          </a:xfrm>
        </p:spPr>
      </p:pic>
    </p:spTree>
    <p:extLst>
      <p:ext uri="{BB962C8B-B14F-4D97-AF65-F5344CB8AC3E}">
        <p14:creationId xmlns:p14="http://schemas.microsoft.com/office/powerpoint/2010/main" val="36477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Iniciamos la búsqueda en el proyecto actual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09" y="2038787"/>
            <a:ext cx="8634548" cy="4370085"/>
          </a:xfrm>
        </p:spPr>
      </p:pic>
    </p:spTree>
    <p:extLst>
      <p:ext uri="{BB962C8B-B14F-4D97-AF65-F5344CB8AC3E}">
        <p14:creationId xmlns:p14="http://schemas.microsoft.com/office/powerpoint/2010/main" val="41037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Seleccionamos los criterios de búsqueda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8" y="2249487"/>
            <a:ext cx="10515400" cy="4138250"/>
          </a:xfrm>
        </p:spPr>
      </p:pic>
    </p:spTree>
    <p:extLst>
      <p:ext uri="{BB962C8B-B14F-4D97-AF65-F5344CB8AC3E}">
        <p14:creationId xmlns:p14="http://schemas.microsoft.com/office/powerpoint/2010/main" val="5371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618518"/>
            <a:ext cx="10554788" cy="1249471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Seleccionamos los criterios de búsqueda #2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22" y="2837645"/>
            <a:ext cx="2695951" cy="34104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94" y="2837645"/>
            <a:ext cx="2924583" cy="2705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07" y="2809066"/>
            <a:ext cx="241968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546" y="2097088"/>
            <a:ext cx="10287865" cy="3532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Guardar el Filtro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60" y="4033157"/>
            <a:ext cx="52006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258"/>
            <a:ext cx="9905998" cy="1478570"/>
          </a:xfrm>
        </p:spPr>
        <p:txBody>
          <a:bodyPr/>
          <a:lstStyle/>
          <a:p>
            <a:r>
              <a:rPr lang="es-CR" dirty="0" smtClean="0"/>
              <a:t>Abrir y usar el Filtro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4" y="1666010"/>
            <a:ext cx="4680418" cy="48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7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Editar el filtro para compartirlo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711" y="2210298"/>
            <a:ext cx="6213401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9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Editar el filtro para compartirlo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263" y="2097088"/>
            <a:ext cx="7234297" cy="44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2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369</TotalTime>
  <Words>63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Búsquedas y Filtros de Tickets de Jira  Exceltec - Walmart  </vt:lpstr>
      <vt:lpstr>Buscamos y seleccionamos el proyecto deseado</vt:lpstr>
      <vt:lpstr>Iniciamos la búsqueda en el proyecto actual</vt:lpstr>
      <vt:lpstr>Seleccionamos los criterios de búsqueda</vt:lpstr>
      <vt:lpstr>Seleccionamos los criterios de búsqueda #2</vt:lpstr>
      <vt:lpstr>Guardar el Filtro</vt:lpstr>
      <vt:lpstr>Abrir y usar el Filtro</vt:lpstr>
      <vt:lpstr>Editar el filtro para compartirlo #1</vt:lpstr>
      <vt:lpstr>Editar el filtro para compartirlo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Jira</dc:title>
  <dc:creator>Santiago Rodriguez</dc:creator>
  <cp:lastModifiedBy>Santiago Rodriguez</cp:lastModifiedBy>
  <cp:revision>35</cp:revision>
  <dcterms:created xsi:type="dcterms:W3CDTF">2019-06-18T15:22:19Z</dcterms:created>
  <dcterms:modified xsi:type="dcterms:W3CDTF">2019-07-12T17:05:13Z</dcterms:modified>
</cp:coreProperties>
</file>